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9" r:id="rId3"/>
    <p:sldId id="260" r:id="rId4"/>
    <p:sldId id="261" r:id="rId5"/>
    <p:sldId id="262" r:id="rId6"/>
    <p:sldId id="263" r:id="rId7"/>
    <p:sldId id="270" r:id="rId8"/>
    <p:sldId id="264" r:id="rId9"/>
    <p:sldId id="265" r:id="rId10"/>
    <p:sldId id="266" r:id="rId11"/>
    <p:sldId id="267" r:id="rId12"/>
    <p:sldId id="268" r:id="rId13"/>
    <p:sldId id="269"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3" d="100"/>
          <a:sy n="73" d="100"/>
        </p:scale>
        <p:origin x="618"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789C78-3A6A-4CF8-99AE-77416E8A440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2A3A9CE5-445E-48AC-8570-D816FDDF216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A6D01EB3-A8D6-4A2F-86E3-830027824430}"/>
              </a:ext>
            </a:extLst>
          </p:cNvPr>
          <p:cNvSpPr>
            <a:spLocks noGrp="1"/>
          </p:cNvSpPr>
          <p:nvPr>
            <p:ph type="dt" sz="half" idx="10"/>
          </p:nvPr>
        </p:nvSpPr>
        <p:spPr/>
        <p:txBody>
          <a:bodyPr/>
          <a:lstStyle/>
          <a:p>
            <a:fld id="{9EC7BD06-A3F4-4998-8ABE-213D784A277D}" type="datetimeFigureOut">
              <a:rPr lang="en-IN" smtClean="0"/>
              <a:t>05-11-2024</a:t>
            </a:fld>
            <a:endParaRPr lang="en-IN" dirty="0"/>
          </a:p>
        </p:txBody>
      </p:sp>
      <p:sp>
        <p:nvSpPr>
          <p:cNvPr id="5" name="Footer Placeholder 4">
            <a:extLst>
              <a:ext uri="{FF2B5EF4-FFF2-40B4-BE49-F238E27FC236}">
                <a16:creationId xmlns:a16="http://schemas.microsoft.com/office/drawing/2014/main" id="{12B8CBBF-C7FE-4D5D-9F49-98E859979942}"/>
              </a:ext>
            </a:extLst>
          </p:cNvPr>
          <p:cNvSpPr>
            <a:spLocks noGrp="1"/>
          </p:cNvSpPr>
          <p:nvPr>
            <p:ph type="ftr" sz="quarter" idx="11"/>
          </p:nvPr>
        </p:nvSpPr>
        <p:spPr/>
        <p:txBody>
          <a:bodyPr/>
          <a:lstStyle/>
          <a:p>
            <a:endParaRPr lang="en-IN" dirty="0"/>
          </a:p>
        </p:txBody>
      </p:sp>
      <p:sp>
        <p:nvSpPr>
          <p:cNvPr id="6" name="Slide Number Placeholder 5">
            <a:extLst>
              <a:ext uri="{FF2B5EF4-FFF2-40B4-BE49-F238E27FC236}">
                <a16:creationId xmlns:a16="http://schemas.microsoft.com/office/drawing/2014/main" id="{979FEFCB-6519-476C-88CA-D4B16CF91CB7}"/>
              </a:ext>
            </a:extLst>
          </p:cNvPr>
          <p:cNvSpPr>
            <a:spLocks noGrp="1"/>
          </p:cNvSpPr>
          <p:nvPr>
            <p:ph type="sldNum" sz="quarter" idx="12"/>
          </p:nvPr>
        </p:nvSpPr>
        <p:spPr/>
        <p:txBody>
          <a:bodyPr/>
          <a:lstStyle/>
          <a:p>
            <a:fld id="{9BA1E1E7-52D9-4AB2-A0BC-9AEB328A6622}" type="slidenum">
              <a:rPr lang="en-IN" smtClean="0"/>
              <a:t>‹#›</a:t>
            </a:fld>
            <a:endParaRPr lang="en-IN" dirty="0"/>
          </a:p>
        </p:txBody>
      </p:sp>
    </p:spTree>
    <p:extLst>
      <p:ext uri="{BB962C8B-B14F-4D97-AF65-F5344CB8AC3E}">
        <p14:creationId xmlns:p14="http://schemas.microsoft.com/office/powerpoint/2010/main" val="25143892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8E2C9-878F-4669-B41A-0E941558DFF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30164949-E110-44D4-9AD1-BB96BDAD16E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F31C9F2-D5AC-4D0F-B6D1-A414DDAB4DBD}"/>
              </a:ext>
            </a:extLst>
          </p:cNvPr>
          <p:cNvSpPr>
            <a:spLocks noGrp="1"/>
          </p:cNvSpPr>
          <p:nvPr>
            <p:ph type="dt" sz="half" idx="10"/>
          </p:nvPr>
        </p:nvSpPr>
        <p:spPr/>
        <p:txBody>
          <a:bodyPr/>
          <a:lstStyle/>
          <a:p>
            <a:fld id="{9EC7BD06-A3F4-4998-8ABE-213D784A277D}" type="datetimeFigureOut">
              <a:rPr lang="en-IN" smtClean="0"/>
              <a:t>05-11-2024</a:t>
            </a:fld>
            <a:endParaRPr lang="en-IN" dirty="0"/>
          </a:p>
        </p:txBody>
      </p:sp>
      <p:sp>
        <p:nvSpPr>
          <p:cNvPr id="5" name="Footer Placeholder 4">
            <a:extLst>
              <a:ext uri="{FF2B5EF4-FFF2-40B4-BE49-F238E27FC236}">
                <a16:creationId xmlns:a16="http://schemas.microsoft.com/office/drawing/2014/main" id="{2E78AEA8-47BB-4935-9FAD-640AD2117110}"/>
              </a:ext>
            </a:extLst>
          </p:cNvPr>
          <p:cNvSpPr>
            <a:spLocks noGrp="1"/>
          </p:cNvSpPr>
          <p:nvPr>
            <p:ph type="ftr" sz="quarter" idx="11"/>
          </p:nvPr>
        </p:nvSpPr>
        <p:spPr/>
        <p:txBody>
          <a:bodyPr/>
          <a:lstStyle/>
          <a:p>
            <a:endParaRPr lang="en-IN" dirty="0"/>
          </a:p>
        </p:txBody>
      </p:sp>
      <p:sp>
        <p:nvSpPr>
          <p:cNvPr id="6" name="Slide Number Placeholder 5">
            <a:extLst>
              <a:ext uri="{FF2B5EF4-FFF2-40B4-BE49-F238E27FC236}">
                <a16:creationId xmlns:a16="http://schemas.microsoft.com/office/drawing/2014/main" id="{91DB0CEA-E9EC-4022-ABDB-BBF3D844E408}"/>
              </a:ext>
            </a:extLst>
          </p:cNvPr>
          <p:cNvSpPr>
            <a:spLocks noGrp="1"/>
          </p:cNvSpPr>
          <p:nvPr>
            <p:ph type="sldNum" sz="quarter" idx="12"/>
          </p:nvPr>
        </p:nvSpPr>
        <p:spPr/>
        <p:txBody>
          <a:bodyPr/>
          <a:lstStyle/>
          <a:p>
            <a:fld id="{9BA1E1E7-52D9-4AB2-A0BC-9AEB328A6622}" type="slidenum">
              <a:rPr lang="en-IN" smtClean="0"/>
              <a:t>‹#›</a:t>
            </a:fld>
            <a:endParaRPr lang="en-IN" dirty="0"/>
          </a:p>
        </p:txBody>
      </p:sp>
    </p:spTree>
    <p:extLst>
      <p:ext uri="{BB962C8B-B14F-4D97-AF65-F5344CB8AC3E}">
        <p14:creationId xmlns:p14="http://schemas.microsoft.com/office/powerpoint/2010/main" val="16701261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5137C9-37B2-4CBD-B722-C200CE3CEE4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375BB997-862C-4AB8-A161-CB3D76A825C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399CE3E-54B1-48AC-B7E9-6B8F62D026E2}"/>
              </a:ext>
            </a:extLst>
          </p:cNvPr>
          <p:cNvSpPr>
            <a:spLocks noGrp="1"/>
          </p:cNvSpPr>
          <p:nvPr>
            <p:ph type="dt" sz="half" idx="10"/>
          </p:nvPr>
        </p:nvSpPr>
        <p:spPr/>
        <p:txBody>
          <a:bodyPr/>
          <a:lstStyle/>
          <a:p>
            <a:fld id="{9EC7BD06-A3F4-4998-8ABE-213D784A277D}" type="datetimeFigureOut">
              <a:rPr lang="en-IN" smtClean="0"/>
              <a:t>05-11-2024</a:t>
            </a:fld>
            <a:endParaRPr lang="en-IN" dirty="0"/>
          </a:p>
        </p:txBody>
      </p:sp>
      <p:sp>
        <p:nvSpPr>
          <p:cNvPr id="5" name="Footer Placeholder 4">
            <a:extLst>
              <a:ext uri="{FF2B5EF4-FFF2-40B4-BE49-F238E27FC236}">
                <a16:creationId xmlns:a16="http://schemas.microsoft.com/office/drawing/2014/main" id="{9E800A8E-EB58-4261-B14C-293301DDB792}"/>
              </a:ext>
            </a:extLst>
          </p:cNvPr>
          <p:cNvSpPr>
            <a:spLocks noGrp="1"/>
          </p:cNvSpPr>
          <p:nvPr>
            <p:ph type="ftr" sz="quarter" idx="11"/>
          </p:nvPr>
        </p:nvSpPr>
        <p:spPr/>
        <p:txBody>
          <a:bodyPr/>
          <a:lstStyle/>
          <a:p>
            <a:endParaRPr lang="en-IN" dirty="0"/>
          </a:p>
        </p:txBody>
      </p:sp>
      <p:sp>
        <p:nvSpPr>
          <p:cNvPr id="6" name="Slide Number Placeholder 5">
            <a:extLst>
              <a:ext uri="{FF2B5EF4-FFF2-40B4-BE49-F238E27FC236}">
                <a16:creationId xmlns:a16="http://schemas.microsoft.com/office/drawing/2014/main" id="{3F5BB63F-EA26-4DC9-A01B-84611905A048}"/>
              </a:ext>
            </a:extLst>
          </p:cNvPr>
          <p:cNvSpPr>
            <a:spLocks noGrp="1"/>
          </p:cNvSpPr>
          <p:nvPr>
            <p:ph type="sldNum" sz="quarter" idx="12"/>
          </p:nvPr>
        </p:nvSpPr>
        <p:spPr/>
        <p:txBody>
          <a:bodyPr/>
          <a:lstStyle/>
          <a:p>
            <a:fld id="{9BA1E1E7-52D9-4AB2-A0BC-9AEB328A6622}" type="slidenum">
              <a:rPr lang="en-IN" smtClean="0"/>
              <a:t>‹#›</a:t>
            </a:fld>
            <a:endParaRPr lang="en-IN" dirty="0"/>
          </a:p>
        </p:txBody>
      </p:sp>
    </p:spTree>
    <p:extLst>
      <p:ext uri="{BB962C8B-B14F-4D97-AF65-F5344CB8AC3E}">
        <p14:creationId xmlns:p14="http://schemas.microsoft.com/office/powerpoint/2010/main" val="7390872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D8E04-CFBE-4E97-B030-80C0AE6672D7}"/>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D87D3296-FB54-46DD-8A25-04E09CB50C5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4C609F3C-4B8A-4749-85E8-41DFCF5A3CC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63F1F0CD-1542-4C69-8761-011F698F8045}"/>
              </a:ext>
            </a:extLst>
          </p:cNvPr>
          <p:cNvSpPr>
            <a:spLocks noGrp="1"/>
          </p:cNvSpPr>
          <p:nvPr>
            <p:ph type="dt" sz="half" idx="10"/>
          </p:nvPr>
        </p:nvSpPr>
        <p:spPr/>
        <p:txBody>
          <a:bodyPr/>
          <a:lstStyle/>
          <a:p>
            <a:fld id="{9EC7BD06-A3F4-4998-8ABE-213D784A277D}" type="datetimeFigureOut">
              <a:rPr lang="en-IN" smtClean="0"/>
              <a:t>05-11-2024</a:t>
            </a:fld>
            <a:endParaRPr lang="en-IN" dirty="0"/>
          </a:p>
        </p:txBody>
      </p:sp>
      <p:sp>
        <p:nvSpPr>
          <p:cNvPr id="6" name="Footer Placeholder 5">
            <a:extLst>
              <a:ext uri="{FF2B5EF4-FFF2-40B4-BE49-F238E27FC236}">
                <a16:creationId xmlns:a16="http://schemas.microsoft.com/office/drawing/2014/main" id="{AE4BD73F-60A1-49D3-BE56-C5C0F17EDE08}"/>
              </a:ext>
            </a:extLst>
          </p:cNvPr>
          <p:cNvSpPr>
            <a:spLocks noGrp="1"/>
          </p:cNvSpPr>
          <p:nvPr>
            <p:ph type="ftr" sz="quarter" idx="11"/>
          </p:nvPr>
        </p:nvSpPr>
        <p:spPr/>
        <p:txBody>
          <a:bodyPr/>
          <a:lstStyle/>
          <a:p>
            <a:endParaRPr lang="en-IN" dirty="0"/>
          </a:p>
        </p:txBody>
      </p:sp>
      <p:sp>
        <p:nvSpPr>
          <p:cNvPr id="7" name="Slide Number Placeholder 6">
            <a:extLst>
              <a:ext uri="{FF2B5EF4-FFF2-40B4-BE49-F238E27FC236}">
                <a16:creationId xmlns:a16="http://schemas.microsoft.com/office/drawing/2014/main" id="{2EA47DFD-B09D-4A83-B2A3-1A4508320E4A}"/>
              </a:ext>
            </a:extLst>
          </p:cNvPr>
          <p:cNvSpPr>
            <a:spLocks noGrp="1"/>
          </p:cNvSpPr>
          <p:nvPr>
            <p:ph type="sldNum" sz="quarter" idx="12"/>
          </p:nvPr>
        </p:nvSpPr>
        <p:spPr/>
        <p:txBody>
          <a:bodyPr/>
          <a:lstStyle/>
          <a:p>
            <a:fld id="{9BA1E1E7-52D9-4AB2-A0BC-9AEB328A6622}" type="slidenum">
              <a:rPr lang="en-IN" smtClean="0"/>
              <a:t>‹#›</a:t>
            </a:fld>
            <a:endParaRPr lang="en-IN" dirty="0"/>
          </a:p>
        </p:txBody>
      </p:sp>
    </p:spTree>
    <p:extLst>
      <p:ext uri="{BB962C8B-B14F-4D97-AF65-F5344CB8AC3E}">
        <p14:creationId xmlns:p14="http://schemas.microsoft.com/office/powerpoint/2010/main" val="31858838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A192D-7EBD-4539-8BB7-2772647C2856}"/>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2E4591EC-F1BB-42A9-B65A-0B31FFA0C8B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C68F47B-7625-41D2-AEFE-A58C2A08344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8196E4C7-5426-445F-9E38-B79FF218024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535EA69-8608-4A22-86AB-B5A83238C82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44D2C2C5-6E52-4764-AC24-1C7AEE0605B9}"/>
              </a:ext>
            </a:extLst>
          </p:cNvPr>
          <p:cNvSpPr>
            <a:spLocks noGrp="1"/>
          </p:cNvSpPr>
          <p:nvPr>
            <p:ph type="dt" sz="half" idx="10"/>
          </p:nvPr>
        </p:nvSpPr>
        <p:spPr/>
        <p:txBody>
          <a:bodyPr/>
          <a:lstStyle/>
          <a:p>
            <a:fld id="{9EC7BD06-A3F4-4998-8ABE-213D784A277D}" type="datetimeFigureOut">
              <a:rPr lang="en-IN" smtClean="0"/>
              <a:t>05-11-2024</a:t>
            </a:fld>
            <a:endParaRPr lang="en-IN" dirty="0"/>
          </a:p>
        </p:txBody>
      </p:sp>
      <p:sp>
        <p:nvSpPr>
          <p:cNvPr id="8" name="Footer Placeholder 7">
            <a:extLst>
              <a:ext uri="{FF2B5EF4-FFF2-40B4-BE49-F238E27FC236}">
                <a16:creationId xmlns:a16="http://schemas.microsoft.com/office/drawing/2014/main" id="{4781CFBF-BCB9-46A0-9198-B47A6153567D}"/>
              </a:ext>
            </a:extLst>
          </p:cNvPr>
          <p:cNvSpPr>
            <a:spLocks noGrp="1"/>
          </p:cNvSpPr>
          <p:nvPr>
            <p:ph type="ftr" sz="quarter" idx="11"/>
          </p:nvPr>
        </p:nvSpPr>
        <p:spPr/>
        <p:txBody>
          <a:bodyPr/>
          <a:lstStyle/>
          <a:p>
            <a:endParaRPr lang="en-IN" dirty="0"/>
          </a:p>
        </p:txBody>
      </p:sp>
      <p:sp>
        <p:nvSpPr>
          <p:cNvPr id="9" name="Slide Number Placeholder 8">
            <a:extLst>
              <a:ext uri="{FF2B5EF4-FFF2-40B4-BE49-F238E27FC236}">
                <a16:creationId xmlns:a16="http://schemas.microsoft.com/office/drawing/2014/main" id="{4027CAD7-D47A-432A-90B9-FBAE1BA592CF}"/>
              </a:ext>
            </a:extLst>
          </p:cNvPr>
          <p:cNvSpPr>
            <a:spLocks noGrp="1"/>
          </p:cNvSpPr>
          <p:nvPr>
            <p:ph type="sldNum" sz="quarter" idx="12"/>
          </p:nvPr>
        </p:nvSpPr>
        <p:spPr/>
        <p:txBody>
          <a:bodyPr/>
          <a:lstStyle/>
          <a:p>
            <a:fld id="{9BA1E1E7-52D9-4AB2-A0BC-9AEB328A6622}" type="slidenum">
              <a:rPr lang="en-IN" smtClean="0"/>
              <a:t>‹#›</a:t>
            </a:fld>
            <a:endParaRPr lang="en-IN" dirty="0"/>
          </a:p>
        </p:txBody>
      </p:sp>
    </p:spTree>
    <p:extLst>
      <p:ext uri="{BB962C8B-B14F-4D97-AF65-F5344CB8AC3E}">
        <p14:creationId xmlns:p14="http://schemas.microsoft.com/office/powerpoint/2010/main" val="35880697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A992B2-0AFC-4DD5-87EB-04A75CA10DA5}"/>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4335E791-139C-4CDD-BAF1-F04BE18E7C69}"/>
              </a:ext>
            </a:extLst>
          </p:cNvPr>
          <p:cNvSpPr>
            <a:spLocks noGrp="1"/>
          </p:cNvSpPr>
          <p:nvPr>
            <p:ph type="dt" sz="half" idx="10"/>
          </p:nvPr>
        </p:nvSpPr>
        <p:spPr/>
        <p:txBody>
          <a:bodyPr/>
          <a:lstStyle/>
          <a:p>
            <a:fld id="{9EC7BD06-A3F4-4998-8ABE-213D784A277D}" type="datetimeFigureOut">
              <a:rPr lang="en-IN" smtClean="0"/>
              <a:t>05-11-2024</a:t>
            </a:fld>
            <a:endParaRPr lang="en-IN" dirty="0"/>
          </a:p>
        </p:txBody>
      </p:sp>
      <p:sp>
        <p:nvSpPr>
          <p:cNvPr id="4" name="Footer Placeholder 3">
            <a:extLst>
              <a:ext uri="{FF2B5EF4-FFF2-40B4-BE49-F238E27FC236}">
                <a16:creationId xmlns:a16="http://schemas.microsoft.com/office/drawing/2014/main" id="{65184418-D47B-4278-B5B1-AC698E8DA224}"/>
              </a:ext>
            </a:extLst>
          </p:cNvPr>
          <p:cNvSpPr>
            <a:spLocks noGrp="1"/>
          </p:cNvSpPr>
          <p:nvPr>
            <p:ph type="ftr" sz="quarter" idx="11"/>
          </p:nvPr>
        </p:nvSpPr>
        <p:spPr/>
        <p:txBody>
          <a:bodyPr/>
          <a:lstStyle/>
          <a:p>
            <a:endParaRPr lang="en-IN" dirty="0"/>
          </a:p>
        </p:txBody>
      </p:sp>
      <p:sp>
        <p:nvSpPr>
          <p:cNvPr id="5" name="Slide Number Placeholder 4">
            <a:extLst>
              <a:ext uri="{FF2B5EF4-FFF2-40B4-BE49-F238E27FC236}">
                <a16:creationId xmlns:a16="http://schemas.microsoft.com/office/drawing/2014/main" id="{DF415299-E2F4-48CB-8B4C-BF00B1D4E89F}"/>
              </a:ext>
            </a:extLst>
          </p:cNvPr>
          <p:cNvSpPr>
            <a:spLocks noGrp="1"/>
          </p:cNvSpPr>
          <p:nvPr>
            <p:ph type="sldNum" sz="quarter" idx="12"/>
          </p:nvPr>
        </p:nvSpPr>
        <p:spPr/>
        <p:txBody>
          <a:bodyPr/>
          <a:lstStyle/>
          <a:p>
            <a:fld id="{9BA1E1E7-52D9-4AB2-A0BC-9AEB328A6622}" type="slidenum">
              <a:rPr lang="en-IN" smtClean="0"/>
              <a:t>‹#›</a:t>
            </a:fld>
            <a:endParaRPr lang="en-IN" dirty="0"/>
          </a:p>
        </p:txBody>
      </p:sp>
    </p:spTree>
    <p:extLst>
      <p:ext uri="{BB962C8B-B14F-4D97-AF65-F5344CB8AC3E}">
        <p14:creationId xmlns:p14="http://schemas.microsoft.com/office/powerpoint/2010/main" val="34588653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1C0CBB4-5B0C-4318-82BF-E2DA1DE752E8}"/>
              </a:ext>
            </a:extLst>
          </p:cNvPr>
          <p:cNvSpPr>
            <a:spLocks noGrp="1"/>
          </p:cNvSpPr>
          <p:nvPr>
            <p:ph type="dt" sz="half" idx="10"/>
          </p:nvPr>
        </p:nvSpPr>
        <p:spPr/>
        <p:txBody>
          <a:bodyPr/>
          <a:lstStyle/>
          <a:p>
            <a:fld id="{9EC7BD06-A3F4-4998-8ABE-213D784A277D}" type="datetimeFigureOut">
              <a:rPr lang="en-IN" smtClean="0"/>
              <a:t>05-11-2024</a:t>
            </a:fld>
            <a:endParaRPr lang="en-IN" dirty="0"/>
          </a:p>
        </p:txBody>
      </p:sp>
      <p:sp>
        <p:nvSpPr>
          <p:cNvPr id="3" name="Footer Placeholder 2">
            <a:extLst>
              <a:ext uri="{FF2B5EF4-FFF2-40B4-BE49-F238E27FC236}">
                <a16:creationId xmlns:a16="http://schemas.microsoft.com/office/drawing/2014/main" id="{41D567D8-4420-4272-9C52-3DB52EB2E227}"/>
              </a:ext>
            </a:extLst>
          </p:cNvPr>
          <p:cNvSpPr>
            <a:spLocks noGrp="1"/>
          </p:cNvSpPr>
          <p:nvPr>
            <p:ph type="ftr" sz="quarter" idx="11"/>
          </p:nvPr>
        </p:nvSpPr>
        <p:spPr/>
        <p:txBody>
          <a:bodyPr/>
          <a:lstStyle/>
          <a:p>
            <a:endParaRPr lang="en-IN" dirty="0"/>
          </a:p>
        </p:txBody>
      </p:sp>
      <p:sp>
        <p:nvSpPr>
          <p:cNvPr id="4" name="Slide Number Placeholder 3">
            <a:extLst>
              <a:ext uri="{FF2B5EF4-FFF2-40B4-BE49-F238E27FC236}">
                <a16:creationId xmlns:a16="http://schemas.microsoft.com/office/drawing/2014/main" id="{09C0251F-0299-4157-91E5-2F9033297199}"/>
              </a:ext>
            </a:extLst>
          </p:cNvPr>
          <p:cNvSpPr>
            <a:spLocks noGrp="1"/>
          </p:cNvSpPr>
          <p:nvPr>
            <p:ph type="sldNum" sz="quarter" idx="12"/>
          </p:nvPr>
        </p:nvSpPr>
        <p:spPr/>
        <p:txBody>
          <a:bodyPr/>
          <a:lstStyle/>
          <a:p>
            <a:fld id="{9BA1E1E7-52D9-4AB2-A0BC-9AEB328A6622}" type="slidenum">
              <a:rPr lang="en-IN" smtClean="0"/>
              <a:t>‹#›</a:t>
            </a:fld>
            <a:endParaRPr lang="en-IN" dirty="0"/>
          </a:p>
        </p:txBody>
      </p:sp>
    </p:spTree>
    <p:extLst>
      <p:ext uri="{BB962C8B-B14F-4D97-AF65-F5344CB8AC3E}">
        <p14:creationId xmlns:p14="http://schemas.microsoft.com/office/powerpoint/2010/main" val="13021871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FC2DC-FC17-4128-866F-B24A917155C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E8FB97E3-C8C9-41C8-B24F-CD19DDB0837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01BC92EC-CDF3-4960-858E-1FF37F83D1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503F3-826B-469A-8BCB-68218086494C}"/>
              </a:ext>
            </a:extLst>
          </p:cNvPr>
          <p:cNvSpPr>
            <a:spLocks noGrp="1"/>
          </p:cNvSpPr>
          <p:nvPr>
            <p:ph type="dt" sz="half" idx="10"/>
          </p:nvPr>
        </p:nvSpPr>
        <p:spPr/>
        <p:txBody>
          <a:bodyPr/>
          <a:lstStyle/>
          <a:p>
            <a:fld id="{9EC7BD06-A3F4-4998-8ABE-213D784A277D}" type="datetimeFigureOut">
              <a:rPr lang="en-IN" smtClean="0"/>
              <a:t>05-11-2024</a:t>
            </a:fld>
            <a:endParaRPr lang="en-IN" dirty="0"/>
          </a:p>
        </p:txBody>
      </p:sp>
      <p:sp>
        <p:nvSpPr>
          <p:cNvPr id="6" name="Footer Placeholder 5">
            <a:extLst>
              <a:ext uri="{FF2B5EF4-FFF2-40B4-BE49-F238E27FC236}">
                <a16:creationId xmlns:a16="http://schemas.microsoft.com/office/drawing/2014/main" id="{AA068ACF-FD9C-4192-AC51-127710D5D848}"/>
              </a:ext>
            </a:extLst>
          </p:cNvPr>
          <p:cNvSpPr>
            <a:spLocks noGrp="1"/>
          </p:cNvSpPr>
          <p:nvPr>
            <p:ph type="ftr" sz="quarter" idx="11"/>
          </p:nvPr>
        </p:nvSpPr>
        <p:spPr/>
        <p:txBody>
          <a:bodyPr/>
          <a:lstStyle/>
          <a:p>
            <a:endParaRPr lang="en-IN" dirty="0"/>
          </a:p>
        </p:txBody>
      </p:sp>
      <p:sp>
        <p:nvSpPr>
          <p:cNvPr id="7" name="Slide Number Placeholder 6">
            <a:extLst>
              <a:ext uri="{FF2B5EF4-FFF2-40B4-BE49-F238E27FC236}">
                <a16:creationId xmlns:a16="http://schemas.microsoft.com/office/drawing/2014/main" id="{79975418-D488-4A63-96B3-3926D74F8268}"/>
              </a:ext>
            </a:extLst>
          </p:cNvPr>
          <p:cNvSpPr>
            <a:spLocks noGrp="1"/>
          </p:cNvSpPr>
          <p:nvPr>
            <p:ph type="sldNum" sz="quarter" idx="12"/>
          </p:nvPr>
        </p:nvSpPr>
        <p:spPr/>
        <p:txBody>
          <a:bodyPr/>
          <a:lstStyle/>
          <a:p>
            <a:fld id="{9BA1E1E7-52D9-4AB2-A0BC-9AEB328A6622}" type="slidenum">
              <a:rPr lang="en-IN" smtClean="0"/>
              <a:t>‹#›</a:t>
            </a:fld>
            <a:endParaRPr lang="en-IN" dirty="0"/>
          </a:p>
        </p:txBody>
      </p:sp>
    </p:spTree>
    <p:extLst>
      <p:ext uri="{BB962C8B-B14F-4D97-AF65-F5344CB8AC3E}">
        <p14:creationId xmlns:p14="http://schemas.microsoft.com/office/powerpoint/2010/main" val="20014226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CA4E2-BBDB-4BD0-8B65-B7F42A0D116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DE56829F-2694-481F-B63E-6F5DFC0C6AB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dirty="0"/>
          </a:p>
        </p:txBody>
      </p:sp>
      <p:sp>
        <p:nvSpPr>
          <p:cNvPr id="4" name="Text Placeholder 3">
            <a:extLst>
              <a:ext uri="{FF2B5EF4-FFF2-40B4-BE49-F238E27FC236}">
                <a16:creationId xmlns:a16="http://schemas.microsoft.com/office/drawing/2014/main" id="{665451C4-1272-41B8-AA87-9A3CB2B4AB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09964A1-3774-475C-842D-1697DE3B8A13}"/>
              </a:ext>
            </a:extLst>
          </p:cNvPr>
          <p:cNvSpPr>
            <a:spLocks noGrp="1"/>
          </p:cNvSpPr>
          <p:nvPr>
            <p:ph type="dt" sz="half" idx="10"/>
          </p:nvPr>
        </p:nvSpPr>
        <p:spPr/>
        <p:txBody>
          <a:bodyPr/>
          <a:lstStyle/>
          <a:p>
            <a:fld id="{9EC7BD06-A3F4-4998-8ABE-213D784A277D}" type="datetimeFigureOut">
              <a:rPr lang="en-IN" smtClean="0"/>
              <a:t>05-11-2024</a:t>
            </a:fld>
            <a:endParaRPr lang="en-IN" dirty="0"/>
          </a:p>
        </p:txBody>
      </p:sp>
      <p:sp>
        <p:nvSpPr>
          <p:cNvPr id="6" name="Footer Placeholder 5">
            <a:extLst>
              <a:ext uri="{FF2B5EF4-FFF2-40B4-BE49-F238E27FC236}">
                <a16:creationId xmlns:a16="http://schemas.microsoft.com/office/drawing/2014/main" id="{6B2840C8-A2BA-446A-BD41-C48281602B47}"/>
              </a:ext>
            </a:extLst>
          </p:cNvPr>
          <p:cNvSpPr>
            <a:spLocks noGrp="1"/>
          </p:cNvSpPr>
          <p:nvPr>
            <p:ph type="ftr" sz="quarter" idx="11"/>
          </p:nvPr>
        </p:nvSpPr>
        <p:spPr/>
        <p:txBody>
          <a:bodyPr/>
          <a:lstStyle/>
          <a:p>
            <a:endParaRPr lang="en-IN" dirty="0"/>
          </a:p>
        </p:txBody>
      </p:sp>
      <p:sp>
        <p:nvSpPr>
          <p:cNvPr id="7" name="Slide Number Placeholder 6">
            <a:extLst>
              <a:ext uri="{FF2B5EF4-FFF2-40B4-BE49-F238E27FC236}">
                <a16:creationId xmlns:a16="http://schemas.microsoft.com/office/drawing/2014/main" id="{B61AE141-225B-40F0-B8CE-BC3A75BAA381}"/>
              </a:ext>
            </a:extLst>
          </p:cNvPr>
          <p:cNvSpPr>
            <a:spLocks noGrp="1"/>
          </p:cNvSpPr>
          <p:nvPr>
            <p:ph type="sldNum" sz="quarter" idx="12"/>
          </p:nvPr>
        </p:nvSpPr>
        <p:spPr/>
        <p:txBody>
          <a:bodyPr/>
          <a:lstStyle/>
          <a:p>
            <a:fld id="{9BA1E1E7-52D9-4AB2-A0BC-9AEB328A6622}" type="slidenum">
              <a:rPr lang="en-IN" smtClean="0"/>
              <a:t>‹#›</a:t>
            </a:fld>
            <a:endParaRPr lang="en-IN" dirty="0"/>
          </a:p>
        </p:txBody>
      </p:sp>
    </p:spTree>
    <p:extLst>
      <p:ext uri="{BB962C8B-B14F-4D97-AF65-F5344CB8AC3E}">
        <p14:creationId xmlns:p14="http://schemas.microsoft.com/office/powerpoint/2010/main" val="38735658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259B7-A779-4CB4-931A-45213ECB2BEA}"/>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4E377CD8-8755-46BE-B881-67526B4C2BA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97F8D38-0450-4A11-A405-F7A2BB5A9C07}"/>
              </a:ext>
            </a:extLst>
          </p:cNvPr>
          <p:cNvSpPr>
            <a:spLocks noGrp="1"/>
          </p:cNvSpPr>
          <p:nvPr>
            <p:ph type="dt" sz="half" idx="10"/>
          </p:nvPr>
        </p:nvSpPr>
        <p:spPr/>
        <p:txBody>
          <a:bodyPr/>
          <a:lstStyle/>
          <a:p>
            <a:fld id="{9EC7BD06-A3F4-4998-8ABE-213D784A277D}" type="datetimeFigureOut">
              <a:rPr lang="en-IN" smtClean="0"/>
              <a:t>05-11-2024</a:t>
            </a:fld>
            <a:endParaRPr lang="en-IN" dirty="0"/>
          </a:p>
        </p:txBody>
      </p:sp>
      <p:sp>
        <p:nvSpPr>
          <p:cNvPr id="5" name="Footer Placeholder 4">
            <a:extLst>
              <a:ext uri="{FF2B5EF4-FFF2-40B4-BE49-F238E27FC236}">
                <a16:creationId xmlns:a16="http://schemas.microsoft.com/office/drawing/2014/main" id="{69E4287F-9E85-4B60-9BFA-C91FCCE5D280}"/>
              </a:ext>
            </a:extLst>
          </p:cNvPr>
          <p:cNvSpPr>
            <a:spLocks noGrp="1"/>
          </p:cNvSpPr>
          <p:nvPr>
            <p:ph type="ftr" sz="quarter" idx="11"/>
          </p:nvPr>
        </p:nvSpPr>
        <p:spPr/>
        <p:txBody>
          <a:bodyPr/>
          <a:lstStyle/>
          <a:p>
            <a:endParaRPr lang="en-IN" dirty="0"/>
          </a:p>
        </p:txBody>
      </p:sp>
      <p:sp>
        <p:nvSpPr>
          <p:cNvPr id="6" name="Slide Number Placeholder 5">
            <a:extLst>
              <a:ext uri="{FF2B5EF4-FFF2-40B4-BE49-F238E27FC236}">
                <a16:creationId xmlns:a16="http://schemas.microsoft.com/office/drawing/2014/main" id="{FAB1CD21-9148-4C6E-9F33-42439510DD46}"/>
              </a:ext>
            </a:extLst>
          </p:cNvPr>
          <p:cNvSpPr>
            <a:spLocks noGrp="1"/>
          </p:cNvSpPr>
          <p:nvPr>
            <p:ph type="sldNum" sz="quarter" idx="12"/>
          </p:nvPr>
        </p:nvSpPr>
        <p:spPr/>
        <p:txBody>
          <a:bodyPr/>
          <a:lstStyle/>
          <a:p>
            <a:fld id="{9BA1E1E7-52D9-4AB2-A0BC-9AEB328A6622}" type="slidenum">
              <a:rPr lang="en-IN" smtClean="0"/>
              <a:t>‹#›</a:t>
            </a:fld>
            <a:endParaRPr lang="en-IN" dirty="0"/>
          </a:p>
        </p:txBody>
      </p:sp>
    </p:spTree>
    <p:extLst>
      <p:ext uri="{BB962C8B-B14F-4D97-AF65-F5344CB8AC3E}">
        <p14:creationId xmlns:p14="http://schemas.microsoft.com/office/powerpoint/2010/main" val="3237414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0CFF791-FA7F-4627-9999-97B5A5A23EF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46D52368-9506-4D97-AB2D-0A49251F260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88AF2ECC-8A51-40B0-B31B-46DB80A2113E}"/>
              </a:ext>
            </a:extLst>
          </p:cNvPr>
          <p:cNvSpPr>
            <a:spLocks noGrp="1"/>
          </p:cNvSpPr>
          <p:nvPr>
            <p:ph type="dt" sz="half" idx="10"/>
          </p:nvPr>
        </p:nvSpPr>
        <p:spPr/>
        <p:txBody>
          <a:bodyPr/>
          <a:lstStyle/>
          <a:p>
            <a:fld id="{9EC7BD06-A3F4-4998-8ABE-213D784A277D}" type="datetimeFigureOut">
              <a:rPr lang="en-IN" smtClean="0"/>
              <a:t>05-11-2024</a:t>
            </a:fld>
            <a:endParaRPr lang="en-IN" dirty="0"/>
          </a:p>
        </p:txBody>
      </p:sp>
      <p:sp>
        <p:nvSpPr>
          <p:cNvPr id="5" name="Footer Placeholder 4">
            <a:extLst>
              <a:ext uri="{FF2B5EF4-FFF2-40B4-BE49-F238E27FC236}">
                <a16:creationId xmlns:a16="http://schemas.microsoft.com/office/drawing/2014/main" id="{41AFE46B-F6C5-48D5-B3C4-FAE2386FEFDA}"/>
              </a:ext>
            </a:extLst>
          </p:cNvPr>
          <p:cNvSpPr>
            <a:spLocks noGrp="1"/>
          </p:cNvSpPr>
          <p:nvPr>
            <p:ph type="ftr" sz="quarter" idx="11"/>
          </p:nvPr>
        </p:nvSpPr>
        <p:spPr/>
        <p:txBody>
          <a:bodyPr/>
          <a:lstStyle/>
          <a:p>
            <a:endParaRPr lang="en-IN" dirty="0"/>
          </a:p>
        </p:txBody>
      </p:sp>
      <p:sp>
        <p:nvSpPr>
          <p:cNvPr id="6" name="Slide Number Placeholder 5">
            <a:extLst>
              <a:ext uri="{FF2B5EF4-FFF2-40B4-BE49-F238E27FC236}">
                <a16:creationId xmlns:a16="http://schemas.microsoft.com/office/drawing/2014/main" id="{6D6283E6-5C47-4CDA-AEC0-6B100AA24BA5}"/>
              </a:ext>
            </a:extLst>
          </p:cNvPr>
          <p:cNvSpPr>
            <a:spLocks noGrp="1"/>
          </p:cNvSpPr>
          <p:nvPr>
            <p:ph type="sldNum" sz="quarter" idx="12"/>
          </p:nvPr>
        </p:nvSpPr>
        <p:spPr/>
        <p:txBody>
          <a:bodyPr/>
          <a:lstStyle/>
          <a:p>
            <a:fld id="{9BA1E1E7-52D9-4AB2-A0BC-9AEB328A6622}" type="slidenum">
              <a:rPr lang="en-IN" smtClean="0"/>
              <a:t>‹#›</a:t>
            </a:fld>
            <a:endParaRPr lang="en-IN" dirty="0"/>
          </a:p>
        </p:txBody>
      </p:sp>
    </p:spTree>
    <p:extLst>
      <p:ext uri="{BB962C8B-B14F-4D97-AF65-F5344CB8AC3E}">
        <p14:creationId xmlns:p14="http://schemas.microsoft.com/office/powerpoint/2010/main" val="6048132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0171DE1-6881-45DD-874A-2D79CB55DF3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CBDA9761-B881-45D9-8D5E-4A5F35E7F6A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E912D37-ED61-4991-9493-160D4D1C31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EC7BD06-A3F4-4998-8ABE-213D784A277D}" type="datetimeFigureOut">
              <a:rPr lang="en-IN" smtClean="0"/>
              <a:t>05-11-2024</a:t>
            </a:fld>
            <a:endParaRPr lang="en-IN" dirty="0"/>
          </a:p>
        </p:txBody>
      </p:sp>
      <p:sp>
        <p:nvSpPr>
          <p:cNvPr id="5" name="Footer Placeholder 4">
            <a:extLst>
              <a:ext uri="{FF2B5EF4-FFF2-40B4-BE49-F238E27FC236}">
                <a16:creationId xmlns:a16="http://schemas.microsoft.com/office/drawing/2014/main" id="{DEA5CFD7-896C-40B6-9A87-DC211E4A240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dirty="0"/>
          </a:p>
        </p:txBody>
      </p:sp>
      <p:sp>
        <p:nvSpPr>
          <p:cNvPr id="6" name="Slide Number Placeholder 5">
            <a:extLst>
              <a:ext uri="{FF2B5EF4-FFF2-40B4-BE49-F238E27FC236}">
                <a16:creationId xmlns:a16="http://schemas.microsoft.com/office/drawing/2014/main" id="{E0C24213-7B68-4CC3-94AB-69E16ABF9F8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A1E1E7-52D9-4AB2-A0BC-9AEB328A6622}" type="slidenum">
              <a:rPr lang="en-IN" smtClean="0"/>
              <a:t>‹#›</a:t>
            </a:fld>
            <a:endParaRPr lang="en-IN" dirty="0"/>
          </a:p>
        </p:txBody>
      </p:sp>
    </p:spTree>
    <p:extLst>
      <p:ext uri="{BB962C8B-B14F-4D97-AF65-F5344CB8AC3E}">
        <p14:creationId xmlns:p14="http://schemas.microsoft.com/office/powerpoint/2010/main" val="27964291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Grp="1" noChangeArrowheads="1"/>
          </p:cNvSpPr>
          <p:nvPr>
            <p:ph type="subTitle" idx="1"/>
          </p:nvPr>
        </p:nvSpPr>
        <p:spPr bwMode="auto">
          <a:xfrm>
            <a:off x="4267200" y="3733800"/>
            <a:ext cx="6096000" cy="1752600"/>
          </a:xfrm>
          <a:prstGeom prst="rect">
            <a:avLst/>
          </a:prstGeom>
          <a:solidFill>
            <a:srgbClr val="FFFFFF"/>
          </a:solidFill>
          <a:ln w="9525">
            <a:solidFill>
              <a:srgbClr val="000000"/>
            </a:solidFill>
            <a:miter lim="800000"/>
            <a:headEnd/>
            <a:tailEnd/>
          </a:ln>
        </p:spPr>
        <p:txBody>
          <a:bodyPr vert="horz" wrap="square" lIns="91440" tIns="45720" rIns="91440" bIns="45720" numCol="1" rtlCol="0" anchor="ctr" anchorCtr="0" compatLnSpc="1">
            <a:prstTxWarp prst="textNoShape">
              <a:avLst/>
            </a:prstTxWarp>
            <a:normAutofit/>
          </a:bodyPr>
          <a:lstStyle/>
          <a:p>
            <a:pPr algn="l"/>
            <a:r>
              <a:rPr lang="en-US" sz="1800" dirty="0">
                <a:latin typeface="Cambria" pitchFamily="18" charset="0"/>
                <a:cs typeface="Arial" pitchFamily="34" charset="0"/>
              </a:rPr>
              <a:t>TEAM_NAME</a:t>
            </a:r>
          </a:p>
          <a:p>
            <a:pPr algn="l"/>
            <a:r>
              <a:rPr lang="en-US" sz="1800" dirty="0">
                <a:latin typeface="Cambria" pitchFamily="18" charset="0"/>
                <a:cs typeface="Arial" pitchFamily="34" charset="0"/>
              </a:rPr>
              <a:t>COLLEGE_NAME</a:t>
            </a:r>
          </a:p>
          <a:p>
            <a:pPr algn="l"/>
            <a:r>
              <a:rPr lang="en-US" sz="1800" dirty="0">
                <a:latin typeface="Cambria" pitchFamily="18" charset="0"/>
                <a:cs typeface="Arial" pitchFamily="34" charset="0"/>
              </a:rPr>
              <a:t>TEAM_MAIL_ID</a:t>
            </a:r>
          </a:p>
          <a:p>
            <a:pPr algn="l"/>
            <a:r>
              <a:rPr lang="en-US" sz="1800" dirty="0">
                <a:latin typeface="Cambria" pitchFamily="18" charset="0"/>
                <a:cs typeface="Arial" pitchFamily="34" charset="0"/>
              </a:rPr>
              <a:t>CONTACT_DETAILS</a:t>
            </a:r>
          </a:p>
        </p:txBody>
      </p:sp>
      <p:sp>
        <p:nvSpPr>
          <p:cNvPr id="7" name="Rectangle 2"/>
          <p:cNvSpPr>
            <a:spLocks noChangeArrowheads="1"/>
          </p:cNvSpPr>
          <p:nvPr/>
        </p:nvSpPr>
        <p:spPr bwMode="auto">
          <a:xfrm>
            <a:off x="1752600" y="3733800"/>
            <a:ext cx="2376488" cy="1752600"/>
          </a:xfrm>
          <a:prstGeom prst="rect">
            <a:avLst/>
          </a:prstGeom>
          <a:solidFill>
            <a:srgbClr val="FFFFFF"/>
          </a:solidFill>
          <a:ln w="9525">
            <a:solidFill>
              <a:srgbClr val="000000"/>
            </a:solidFill>
            <a:miter lim="800000"/>
            <a:headEnd/>
            <a:tailEnd/>
          </a:ln>
        </p:spPr>
        <p:txBody>
          <a:bodyPr vert="horz" wrap="square" lIns="91440" tIns="45720" rIns="91440" bIns="45720" numCol="1" anchor="ctr" anchorCtr="0" compatLnSpc="1">
            <a:prstTxWarp prst="textNoShape">
              <a:avLst/>
            </a:prstTxWarp>
          </a:bodyPr>
          <a:lstStyle/>
          <a:p>
            <a:pPr algn="ctr" fontAlgn="base">
              <a:spcBef>
                <a:spcPct val="0"/>
              </a:spcBef>
              <a:spcAft>
                <a:spcPts val="1000"/>
              </a:spcAft>
            </a:pPr>
            <a:r>
              <a:rPr lang="en-IN" sz="1400" dirty="0">
                <a:latin typeface="Calibri" pitchFamily="34" charset="0"/>
                <a:cs typeface="Arial" pitchFamily="34" charset="0"/>
              </a:rPr>
              <a:t>Place College/  Team Logo within this space</a:t>
            </a:r>
            <a:endParaRPr lang="en-US" dirty="0">
              <a:latin typeface="Arial" pitchFamily="34" charset="0"/>
              <a:cs typeface="Arial" pitchFamily="34" charset="0"/>
            </a:endParaRPr>
          </a:p>
        </p:txBody>
      </p:sp>
      <p:pic>
        <p:nvPicPr>
          <p:cNvPr id="3" name="Picture 2">
            <a:extLst>
              <a:ext uri="{FF2B5EF4-FFF2-40B4-BE49-F238E27FC236}">
                <a16:creationId xmlns:a16="http://schemas.microsoft.com/office/drawing/2014/main" id="{45C7C394-305D-4BC0-BA25-2110FD4F6806}"/>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5803" y="233465"/>
            <a:ext cx="2006198" cy="1151530"/>
          </a:xfrm>
          <a:prstGeom prst="rect">
            <a:avLst/>
          </a:prstGeom>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t="14776" b="19383"/>
          <a:stretch/>
        </p:blipFill>
        <p:spPr>
          <a:xfrm>
            <a:off x="9986336" y="46151"/>
            <a:ext cx="2103065" cy="1547518"/>
          </a:xfrm>
          <a:prstGeom prst="rect">
            <a:avLst/>
          </a:prstGeom>
        </p:spPr>
      </p:pic>
      <p:sp>
        <p:nvSpPr>
          <p:cNvPr id="8" name="TextBox 7"/>
          <p:cNvSpPr txBox="1"/>
          <p:nvPr/>
        </p:nvSpPr>
        <p:spPr>
          <a:xfrm>
            <a:off x="1752600" y="0"/>
            <a:ext cx="9024256" cy="1384995"/>
          </a:xfrm>
          <a:prstGeom prst="rect">
            <a:avLst/>
          </a:prstGeom>
          <a:noFill/>
        </p:spPr>
        <p:txBody>
          <a:bodyPr wrap="square" rtlCol="0">
            <a:spAutoFit/>
          </a:bodyPr>
          <a:lstStyle/>
          <a:p>
            <a:r>
              <a:rPr lang="en-US" sz="4400" b="1" dirty="0" smtClean="0">
                <a:solidFill>
                  <a:srgbClr val="FF0000"/>
                </a:solidFill>
              </a:rPr>
              <a:t>EDGELINE GO-KART CHAMPIONSHIP</a:t>
            </a:r>
          </a:p>
          <a:p>
            <a:r>
              <a:rPr lang="en-US" sz="4000" b="1" dirty="0">
                <a:solidFill>
                  <a:srgbClr val="FF0000"/>
                </a:solidFill>
              </a:rPr>
              <a:t> </a:t>
            </a:r>
            <a:r>
              <a:rPr lang="en-US" sz="4000" b="1" dirty="0" smtClean="0">
                <a:solidFill>
                  <a:srgbClr val="FF0000"/>
                </a:solidFill>
              </a:rPr>
              <a:t>                  </a:t>
            </a:r>
            <a:r>
              <a:rPr lang="en-US" sz="2800" b="1" dirty="0" smtClean="0"/>
              <a:t>IN ASSOCIATION WITH </a:t>
            </a:r>
            <a:endParaRPr lang="en-US" sz="3600" b="1" dirty="0" smtClean="0"/>
          </a:p>
        </p:txBody>
      </p:sp>
      <p:sp>
        <p:nvSpPr>
          <p:cNvPr id="10" name="Rectangle 9"/>
          <p:cNvSpPr/>
          <p:nvPr/>
        </p:nvSpPr>
        <p:spPr>
          <a:xfrm>
            <a:off x="1018902" y="1430814"/>
            <a:ext cx="10776857" cy="523220"/>
          </a:xfrm>
          <a:prstGeom prst="rect">
            <a:avLst/>
          </a:prstGeom>
        </p:spPr>
        <p:txBody>
          <a:bodyPr wrap="square">
            <a:spAutoFit/>
          </a:bodyPr>
          <a:lstStyle/>
          <a:p>
            <a:r>
              <a:rPr lang="en-US" sz="2800" b="1" dirty="0">
                <a:solidFill>
                  <a:schemeClr val="tx2">
                    <a:lumMod val="75000"/>
                  </a:schemeClr>
                </a:solidFill>
              </a:rPr>
              <a:t>AJEENKYA DY PATIL SCHOOL OF ENGINEERING, LOHEGAON, PUNE</a:t>
            </a:r>
            <a:endParaRPr lang="en-IN" sz="2800" b="1" dirty="0">
              <a:solidFill>
                <a:schemeClr val="tx2">
                  <a:lumMod val="75000"/>
                </a:schemeClr>
              </a:solidFill>
            </a:endParaRPr>
          </a:p>
        </p:txBody>
      </p:sp>
      <p:sp>
        <p:nvSpPr>
          <p:cNvPr id="11" name="Rectangle 10"/>
          <p:cNvSpPr/>
          <p:nvPr/>
        </p:nvSpPr>
        <p:spPr>
          <a:xfrm>
            <a:off x="2760617" y="2489974"/>
            <a:ext cx="6096000" cy="707886"/>
          </a:xfrm>
          <a:prstGeom prst="rect">
            <a:avLst/>
          </a:prstGeom>
        </p:spPr>
        <p:txBody>
          <a:bodyPr>
            <a:spAutoFit/>
          </a:bodyPr>
          <a:lstStyle/>
          <a:p>
            <a:r>
              <a:rPr lang="en-US" sz="4000" b="1" dirty="0" smtClean="0">
                <a:solidFill>
                  <a:schemeClr val="accent5">
                    <a:lumMod val="75000"/>
                  </a:schemeClr>
                </a:solidFill>
              </a:rPr>
              <a:t>BUSINESS PRESENTATION </a:t>
            </a:r>
            <a:endParaRPr lang="en-IN" b="1" dirty="0">
              <a:solidFill>
                <a:schemeClr val="accent5">
                  <a:lumMod val="75000"/>
                </a:schemeClr>
              </a:solidFill>
            </a:endParaRPr>
          </a:p>
        </p:txBody>
      </p:sp>
    </p:spTree>
    <p:extLst>
      <p:ext uri="{BB962C8B-B14F-4D97-AF65-F5344CB8AC3E}">
        <p14:creationId xmlns:p14="http://schemas.microsoft.com/office/powerpoint/2010/main" val="16731379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CAFEE-8FA0-49E7-A4FE-F4318ACA5721}"/>
              </a:ext>
            </a:extLst>
          </p:cNvPr>
          <p:cNvSpPr>
            <a:spLocks noGrp="1"/>
          </p:cNvSpPr>
          <p:nvPr>
            <p:ph type="title"/>
          </p:nvPr>
        </p:nvSpPr>
        <p:spPr>
          <a:xfrm>
            <a:off x="838200" y="-171592"/>
            <a:ext cx="10515600" cy="1325563"/>
          </a:xfrm>
        </p:spPr>
        <p:txBody>
          <a:bodyPr/>
          <a:lstStyle/>
          <a:p>
            <a:r>
              <a:rPr lang="en-US" dirty="0"/>
              <a:t>Vehicle Pictures</a:t>
            </a:r>
            <a:endParaRPr lang="en-IN" dirty="0"/>
          </a:p>
        </p:txBody>
      </p:sp>
      <p:sp>
        <p:nvSpPr>
          <p:cNvPr id="3" name="Content Placeholder 2">
            <a:extLst>
              <a:ext uri="{FF2B5EF4-FFF2-40B4-BE49-F238E27FC236}">
                <a16:creationId xmlns:a16="http://schemas.microsoft.com/office/drawing/2014/main" id="{ACC8C87A-86E8-4101-B4D1-D30B1D558C67}"/>
              </a:ext>
            </a:extLst>
          </p:cNvPr>
          <p:cNvSpPr>
            <a:spLocks noGrp="1"/>
          </p:cNvSpPr>
          <p:nvPr>
            <p:ph idx="1"/>
          </p:nvPr>
        </p:nvSpPr>
        <p:spPr>
          <a:xfrm>
            <a:off x="838200" y="983974"/>
            <a:ext cx="10515600" cy="5192989"/>
          </a:xfrm>
          <a:ln w="12700">
            <a:solidFill>
              <a:schemeClr val="tx1"/>
            </a:solidFill>
          </a:ln>
        </p:spPr>
        <p:txBody>
          <a:bodyPr/>
          <a:lstStyle/>
          <a:p>
            <a:pPr marL="0" indent="0">
              <a:buNone/>
            </a:pPr>
            <a:r>
              <a:rPr lang="en-US" dirty="0"/>
              <a:t>Show Case your Vehicle</a:t>
            </a:r>
            <a:endParaRPr lang="en-IN" dirty="0"/>
          </a:p>
        </p:txBody>
      </p:sp>
      <p:sp>
        <p:nvSpPr>
          <p:cNvPr id="4" name="TextBox 3">
            <a:extLst>
              <a:ext uri="{FF2B5EF4-FFF2-40B4-BE49-F238E27FC236}">
                <a16:creationId xmlns:a16="http://schemas.microsoft.com/office/drawing/2014/main" id="{7B069E6A-8CDF-4188-982C-9E01016D874E}"/>
              </a:ext>
            </a:extLst>
          </p:cNvPr>
          <p:cNvSpPr txBox="1"/>
          <p:nvPr/>
        </p:nvSpPr>
        <p:spPr>
          <a:xfrm>
            <a:off x="10875816" y="6195435"/>
            <a:ext cx="1066800" cy="646331"/>
          </a:xfrm>
          <a:prstGeom prst="rect">
            <a:avLst/>
          </a:prstGeom>
          <a:noFill/>
          <a:ln>
            <a:solidFill>
              <a:schemeClr val="tx1"/>
            </a:solidFill>
            <a:prstDash val="dash"/>
          </a:ln>
        </p:spPr>
        <p:txBody>
          <a:bodyPr wrap="square" rtlCol="0">
            <a:spAutoFit/>
          </a:bodyPr>
          <a:lstStyle/>
          <a:p>
            <a:r>
              <a:rPr lang="en-IN" dirty="0"/>
              <a:t>Event logo here</a:t>
            </a:r>
          </a:p>
        </p:txBody>
      </p:sp>
    </p:spTree>
    <p:extLst>
      <p:ext uri="{BB962C8B-B14F-4D97-AF65-F5344CB8AC3E}">
        <p14:creationId xmlns:p14="http://schemas.microsoft.com/office/powerpoint/2010/main" val="34254862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CAFEE-8FA0-49E7-A4FE-F4318ACA5721}"/>
              </a:ext>
            </a:extLst>
          </p:cNvPr>
          <p:cNvSpPr>
            <a:spLocks noGrp="1"/>
          </p:cNvSpPr>
          <p:nvPr>
            <p:ph type="title"/>
          </p:nvPr>
        </p:nvSpPr>
        <p:spPr>
          <a:xfrm>
            <a:off x="838200" y="-171592"/>
            <a:ext cx="10515600" cy="1325563"/>
          </a:xfrm>
        </p:spPr>
        <p:txBody>
          <a:bodyPr/>
          <a:lstStyle/>
          <a:p>
            <a:r>
              <a:rPr lang="en-US" dirty="0"/>
              <a:t>Vehicle Description</a:t>
            </a:r>
            <a:endParaRPr lang="en-IN" dirty="0"/>
          </a:p>
        </p:txBody>
      </p:sp>
      <p:sp>
        <p:nvSpPr>
          <p:cNvPr id="3" name="Content Placeholder 2">
            <a:extLst>
              <a:ext uri="{FF2B5EF4-FFF2-40B4-BE49-F238E27FC236}">
                <a16:creationId xmlns:a16="http://schemas.microsoft.com/office/drawing/2014/main" id="{ACC8C87A-86E8-4101-B4D1-D30B1D558C67}"/>
              </a:ext>
            </a:extLst>
          </p:cNvPr>
          <p:cNvSpPr>
            <a:spLocks noGrp="1"/>
          </p:cNvSpPr>
          <p:nvPr>
            <p:ph idx="1"/>
          </p:nvPr>
        </p:nvSpPr>
        <p:spPr>
          <a:xfrm>
            <a:off x="838200" y="983974"/>
            <a:ext cx="10515600" cy="5192989"/>
          </a:xfrm>
          <a:ln w="12700">
            <a:solidFill>
              <a:schemeClr val="tx1"/>
            </a:solidFill>
          </a:ln>
        </p:spPr>
        <p:txBody>
          <a:bodyPr/>
          <a:lstStyle/>
          <a:p>
            <a:pPr marL="0" indent="0">
              <a:buNone/>
            </a:pPr>
            <a:r>
              <a:rPr lang="en-US" dirty="0"/>
              <a:t>Describe Your vehicle in short (</a:t>
            </a:r>
            <a:r>
              <a:rPr lang="en-US" dirty="0" smtClean="0"/>
              <a:t>key points</a:t>
            </a:r>
            <a:r>
              <a:rPr lang="en-US" dirty="0"/>
              <a:t>)</a:t>
            </a:r>
            <a:endParaRPr lang="en-IN" dirty="0"/>
          </a:p>
        </p:txBody>
      </p:sp>
      <p:sp>
        <p:nvSpPr>
          <p:cNvPr id="4" name="TextBox 3">
            <a:extLst>
              <a:ext uri="{FF2B5EF4-FFF2-40B4-BE49-F238E27FC236}">
                <a16:creationId xmlns:a16="http://schemas.microsoft.com/office/drawing/2014/main" id="{15C10500-0871-471A-8362-C302B555C34F}"/>
              </a:ext>
            </a:extLst>
          </p:cNvPr>
          <p:cNvSpPr txBox="1"/>
          <p:nvPr/>
        </p:nvSpPr>
        <p:spPr>
          <a:xfrm>
            <a:off x="10875816" y="6195435"/>
            <a:ext cx="1066800" cy="646331"/>
          </a:xfrm>
          <a:prstGeom prst="rect">
            <a:avLst/>
          </a:prstGeom>
          <a:noFill/>
          <a:ln>
            <a:solidFill>
              <a:schemeClr val="tx1"/>
            </a:solidFill>
            <a:prstDash val="dash"/>
          </a:ln>
        </p:spPr>
        <p:txBody>
          <a:bodyPr wrap="square" rtlCol="0">
            <a:spAutoFit/>
          </a:bodyPr>
          <a:lstStyle/>
          <a:p>
            <a:r>
              <a:rPr lang="en-IN" dirty="0"/>
              <a:t>Event logo here</a:t>
            </a:r>
          </a:p>
        </p:txBody>
      </p:sp>
    </p:spTree>
    <p:extLst>
      <p:ext uri="{BB962C8B-B14F-4D97-AF65-F5344CB8AC3E}">
        <p14:creationId xmlns:p14="http://schemas.microsoft.com/office/powerpoint/2010/main" val="4596890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CAFEE-8FA0-49E7-A4FE-F4318ACA5721}"/>
              </a:ext>
            </a:extLst>
          </p:cNvPr>
          <p:cNvSpPr>
            <a:spLocks noGrp="1"/>
          </p:cNvSpPr>
          <p:nvPr>
            <p:ph type="title"/>
          </p:nvPr>
        </p:nvSpPr>
        <p:spPr>
          <a:xfrm>
            <a:off x="838200" y="-171592"/>
            <a:ext cx="10515600" cy="1325563"/>
          </a:xfrm>
        </p:spPr>
        <p:txBody>
          <a:bodyPr/>
          <a:lstStyle/>
          <a:p>
            <a:r>
              <a:rPr lang="en-US" dirty="0"/>
              <a:t>Market Analysis</a:t>
            </a:r>
            <a:endParaRPr lang="en-IN" dirty="0"/>
          </a:p>
        </p:txBody>
      </p:sp>
      <p:sp>
        <p:nvSpPr>
          <p:cNvPr id="3" name="Content Placeholder 2">
            <a:extLst>
              <a:ext uri="{FF2B5EF4-FFF2-40B4-BE49-F238E27FC236}">
                <a16:creationId xmlns:a16="http://schemas.microsoft.com/office/drawing/2014/main" id="{ACC8C87A-86E8-4101-B4D1-D30B1D558C67}"/>
              </a:ext>
            </a:extLst>
          </p:cNvPr>
          <p:cNvSpPr>
            <a:spLocks noGrp="1"/>
          </p:cNvSpPr>
          <p:nvPr>
            <p:ph idx="1"/>
          </p:nvPr>
        </p:nvSpPr>
        <p:spPr>
          <a:xfrm>
            <a:off x="838200" y="983974"/>
            <a:ext cx="10515600" cy="5192989"/>
          </a:xfrm>
          <a:ln w="12700">
            <a:solidFill>
              <a:schemeClr val="tx1"/>
            </a:solidFill>
          </a:ln>
        </p:spPr>
        <p:txBody>
          <a:bodyPr/>
          <a:lstStyle/>
          <a:p>
            <a:pPr marL="0" indent="0">
              <a:buNone/>
            </a:pPr>
            <a:r>
              <a:rPr lang="en-US" dirty="0"/>
              <a:t>Provide the Comparison between the segment / Your positive side</a:t>
            </a:r>
            <a:endParaRPr lang="en-IN" dirty="0"/>
          </a:p>
        </p:txBody>
      </p:sp>
      <p:sp>
        <p:nvSpPr>
          <p:cNvPr id="4" name="TextBox 3">
            <a:extLst>
              <a:ext uri="{FF2B5EF4-FFF2-40B4-BE49-F238E27FC236}">
                <a16:creationId xmlns:a16="http://schemas.microsoft.com/office/drawing/2014/main" id="{C54969B5-E506-4E0B-960D-A9F931A8B177}"/>
              </a:ext>
            </a:extLst>
          </p:cNvPr>
          <p:cNvSpPr txBox="1"/>
          <p:nvPr/>
        </p:nvSpPr>
        <p:spPr>
          <a:xfrm>
            <a:off x="10875816" y="6235191"/>
            <a:ext cx="1066800" cy="646331"/>
          </a:xfrm>
          <a:prstGeom prst="rect">
            <a:avLst/>
          </a:prstGeom>
          <a:noFill/>
          <a:ln>
            <a:solidFill>
              <a:schemeClr val="tx1"/>
            </a:solidFill>
            <a:prstDash val="dash"/>
          </a:ln>
        </p:spPr>
        <p:txBody>
          <a:bodyPr wrap="square" rtlCol="0">
            <a:spAutoFit/>
          </a:bodyPr>
          <a:lstStyle/>
          <a:p>
            <a:r>
              <a:rPr lang="en-IN" dirty="0"/>
              <a:t>Event logo here</a:t>
            </a:r>
          </a:p>
        </p:txBody>
      </p:sp>
    </p:spTree>
    <p:extLst>
      <p:ext uri="{BB962C8B-B14F-4D97-AF65-F5344CB8AC3E}">
        <p14:creationId xmlns:p14="http://schemas.microsoft.com/office/powerpoint/2010/main" val="36931819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CAFEE-8FA0-49E7-A4FE-F4318ACA5721}"/>
              </a:ext>
            </a:extLst>
          </p:cNvPr>
          <p:cNvSpPr>
            <a:spLocks noGrp="1"/>
          </p:cNvSpPr>
          <p:nvPr>
            <p:ph type="title"/>
          </p:nvPr>
        </p:nvSpPr>
        <p:spPr>
          <a:xfrm>
            <a:off x="838200" y="-171592"/>
            <a:ext cx="10515600" cy="1325563"/>
          </a:xfrm>
        </p:spPr>
        <p:txBody>
          <a:bodyPr/>
          <a:lstStyle/>
          <a:p>
            <a:r>
              <a:rPr lang="en-US" dirty="0"/>
              <a:t>Product &amp; Cost</a:t>
            </a:r>
            <a:endParaRPr lang="en-IN" dirty="0"/>
          </a:p>
        </p:txBody>
      </p:sp>
      <p:sp>
        <p:nvSpPr>
          <p:cNvPr id="3" name="Content Placeholder 2">
            <a:extLst>
              <a:ext uri="{FF2B5EF4-FFF2-40B4-BE49-F238E27FC236}">
                <a16:creationId xmlns:a16="http://schemas.microsoft.com/office/drawing/2014/main" id="{ACC8C87A-86E8-4101-B4D1-D30B1D558C67}"/>
              </a:ext>
            </a:extLst>
          </p:cNvPr>
          <p:cNvSpPr>
            <a:spLocks noGrp="1"/>
          </p:cNvSpPr>
          <p:nvPr>
            <p:ph idx="1"/>
          </p:nvPr>
        </p:nvSpPr>
        <p:spPr>
          <a:xfrm>
            <a:off x="838200" y="983974"/>
            <a:ext cx="10515600" cy="5192989"/>
          </a:xfrm>
          <a:ln w="12700">
            <a:solidFill>
              <a:schemeClr val="tx1"/>
            </a:solidFill>
          </a:ln>
        </p:spPr>
        <p:txBody>
          <a:bodyPr/>
          <a:lstStyle/>
          <a:p>
            <a:pPr marL="0" indent="0">
              <a:buNone/>
            </a:pPr>
            <a:r>
              <a:rPr lang="en-US" dirty="0"/>
              <a:t>Simplify your Costing of vehicle</a:t>
            </a:r>
            <a:endParaRPr lang="en-IN" dirty="0"/>
          </a:p>
        </p:txBody>
      </p:sp>
      <p:sp>
        <p:nvSpPr>
          <p:cNvPr id="4" name="TextBox 3">
            <a:extLst>
              <a:ext uri="{FF2B5EF4-FFF2-40B4-BE49-F238E27FC236}">
                <a16:creationId xmlns:a16="http://schemas.microsoft.com/office/drawing/2014/main" id="{DF4A7ED8-9E9E-4473-AEAB-EBA014C8907C}"/>
              </a:ext>
            </a:extLst>
          </p:cNvPr>
          <p:cNvSpPr txBox="1"/>
          <p:nvPr/>
        </p:nvSpPr>
        <p:spPr>
          <a:xfrm>
            <a:off x="10875816" y="6195435"/>
            <a:ext cx="1066800" cy="646331"/>
          </a:xfrm>
          <a:prstGeom prst="rect">
            <a:avLst/>
          </a:prstGeom>
          <a:noFill/>
          <a:ln>
            <a:solidFill>
              <a:schemeClr val="tx1"/>
            </a:solidFill>
            <a:prstDash val="dash"/>
          </a:ln>
        </p:spPr>
        <p:txBody>
          <a:bodyPr wrap="square" rtlCol="0">
            <a:spAutoFit/>
          </a:bodyPr>
          <a:lstStyle/>
          <a:p>
            <a:r>
              <a:rPr lang="en-IN" dirty="0"/>
              <a:t>Event logo here</a:t>
            </a:r>
          </a:p>
        </p:txBody>
      </p:sp>
    </p:spTree>
    <p:extLst>
      <p:ext uri="{BB962C8B-B14F-4D97-AF65-F5344CB8AC3E}">
        <p14:creationId xmlns:p14="http://schemas.microsoft.com/office/powerpoint/2010/main" val="31329423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CAFEE-8FA0-49E7-A4FE-F4318ACA5721}"/>
              </a:ext>
            </a:extLst>
          </p:cNvPr>
          <p:cNvSpPr>
            <a:spLocks noGrp="1"/>
          </p:cNvSpPr>
          <p:nvPr>
            <p:ph type="title"/>
          </p:nvPr>
        </p:nvSpPr>
        <p:spPr>
          <a:xfrm>
            <a:off x="838200" y="-171592"/>
            <a:ext cx="10515600" cy="1325563"/>
          </a:xfrm>
        </p:spPr>
        <p:txBody>
          <a:bodyPr/>
          <a:lstStyle/>
          <a:p>
            <a:r>
              <a:rPr lang="en-US" dirty="0"/>
              <a:t>Break-Even Analysis</a:t>
            </a:r>
            <a:endParaRPr lang="en-IN" dirty="0"/>
          </a:p>
        </p:txBody>
      </p:sp>
      <p:sp>
        <p:nvSpPr>
          <p:cNvPr id="3" name="Content Placeholder 2">
            <a:extLst>
              <a:ext uri="{FF2B5EF4-FFF2-40B4-BE49-F238E27FC236}">
                <a16:creationId xmlns:a16="http://schemas.microsoft.com/office/drawing/2014/main" id="{ACC8C87A-86E8-4101-B4D1-D30B1D558C67}"/>
              </a:ext>
            </a:extLst>
          </p:cNvPr>
          <p:cNvSpPr>
            <a:spLocks noGrp="1"/>
          </p:cNvSpPr>
          <p:nvPr>
            <p:ph idx="1"/>
          </p:nvPr>
        </p:nvSpPr>
        <p:spPr>
          <a:xfrm>
            <a:off x="838200" y="983974"/>
            <a:ext cx="10515600" cy="5192989"/>
          </a:xfrm>
          <a:ln w="12700">
            <a:solidFill>
              <a:schemeClr val="tx1"/>
            </a:solidFill>
          </a:ln>
        </p:spPr>
        <p:txBody>
          <a:bodyPr/>
          <a:lstStyle/>
          <a:p>
            <a:pPr marL="0" indent="0">
              <a:buNone/>
            </a:pPr>
            <a:r>
              <a:rPr lang="en-US" dirty="0"/>
              <a:t>Show your break-even analysis graphs / calculations</a:t>
            </a:r>
            <a:endParaRPr lang="en-IN" dirty="0"/>
          </a:p>
        </p:txBody>
      </p:sp>
      <p:sp>
        <p:nvSpPr>
          <p:cNvPr id="4" name="TextBox 3">
            <a:extLst>
              <a:ext uri="{FF2B5EF4-FFF2-40B4-BE49-F238E27FC236}">
                <a16:creationId xmlns:a16="http://schemas.microsoft.com/office/drawing/2014/main" id="{FFD233F9-532E-4381-89C7-8881116D9D9E}"/>
              </a:ext>
            </a:extLst>
          </p:cNvPr>
          <p:cNvSpPr txBox="1"/>
          <p:nvPr/>
        </p:nvSpPr>
        <p:spPr>
          <a:xfrm>
            <a:off x="10875816" y="6195435"/>
            <a:ext cx="1066800" cy="646331"/>
          </a:xfrm>
          <a:prstGeom prst="rect">
            <a:avLst/>
          </a:prstGeom>
          <a:noFill/>
          <a:ln>
            <a:solidFill>
              <a:schemeClr val="tx1"/>
            </a:solidFill>
            <a:prstDash val="dash"/>
          </a:ln>
        </p:spPr>
        <p:txBody>
          <a:bodyPr wrap="square" rtlCol="0">
            <a:spAutoFit/>
          </a:bodyPr>
          <a:lstStyle/>
          <a:p>
            <a:r>
              <a:rPr lang="en-IN" dirty="0"/>
              <a:t>Event logo here</a:t>
            </a:r>
          </a:p>
        </p:txBody>
      </p:sp>
    </p:spTree>
    <p:extLst>
      <p:ext uri="{BB962C8B-B14F-4D97-AF65-F5344CB8AC3E}">
        <p14:creationId xmlns:p14="http://schemas.microsoft.com/office/powerpoint/2010/main" val="21691450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579621693"/>
              </p:ext>
            </p:extLst>
          </p:nvPr>
        </p:nvGraphicFramePr>
        <p:xfrm>
          <a:off x="0" y="6"/>
          <a:ext cx="12191999" cy="7031421"/>
        </p:xfrm>
        <a:graphic>
          <a:graphicData uri="http://schemas.openxmlformats.org/drawingml/2006/table">
            <a:tbl>
              <a:tblPr firstRow="1" firstCol="1" bandRow="1">
                <a:tableStyleId>{17292A2E-F333-43FB-9621-5CBBE7FDCDCB}</a:tableStyleId>
              </a:tblPr>
              <a:tblGrid>
                <a:gridCol w="2754172">
                  <a:extLst>
                    <a:ext uri="{9D8B030D-6E8A-4147-A177-3AD203B41FA5}">
                      <a16:colId xmlns:a16="http://schemas.microsoft.com/office/drawing/2014/main" val="573181990"/>
                    </a:ext>
                  </a:extLst>
                </a:gridCol>
                <a:gridCol w="1282642">
                  <a:extLst>
                    <a:ext uri="{9D8B030D-6E8A-4147-A177-3AD203B41FA5}">
                      <a16:colId xmlns:a16="http://schemas.microsoft.com/office/drawing/2014/main" val="1849685457"/>
                    </a:ext>
                  </a:extLst>
                </a:gridCol>
                <a:gridCol w="1359196">
                  <a:extLst>
                    <a:ext uri="{9D8B030D-6E8A-4147-A177-3AD203B41FA5}">
                      <a16:colId xmlns:a16="http://schemas.microsoft.com/office/drawing/2014/main" val="1545493249"/>
                    </a:ext>
                  </a:extLst>
                </a:gridCol>
                <a:gridCol w="565855">
                  <a:extLst>
                    <a:ext uri="{9D8B030D-6E8A-4147-A177-3AD203B41FA5}">
                      <a16:colId xmlns:a16="http://schemas.microsoft.com/office/drawing/2014/main" val="2841044478"/>
                    </a:ext>
                  </a:extLst>
                </a:gridCol>
                <a:gridCol w="495912">
                  <a:extLst>
                    <a:ext uri="{9D8B030D-6E8A-4147-A177-3AD203B41FA5}">
                      <a16:colId xmlns:a16="http://schemas.microsoft.com/office/drawing/2014/main" val="603791479"/>
                    </a:ext>
                  </a:extLst>
                </a:gridCol>
                <a:gridCol w="247956">
                  <a:extLst>
                    <a:ext uri="{9D8B030D-6E8A-4147-A177-3AD203B41FA5}">
                      <a16:colId xmlns:a16="http://schemas.microsoft.com/office/drawing/2014/main" val="2610441715"/>
                    </a:ext>
                  </a:extLst>
                </a:gridCol>
                <a:gridCol w="782381">
                  <a:extLst>
                    <a:ext uri="{9D8B030D-6E8A-4147-A177-3AD203B41FA5}">
                      <a16:colId xmlns:a16="http://schemas.microsoft.com/office/drawing/2014/main" val="4019349119"/>
                    </a:ext>
                  </a:extLst>
                </a:gridCol>
                <a:gridCol w="1957664">
                  <a:extLst>
                    <a:ext uri="{9D8B030D-6E8A-4147-A177-3AD203B41FA5}">
                      <a16:colId xmlns:a16="http://schemas.microsoft.com/office/drawing/2014/main" val="1871498777"/>
                    </a:ext>
                  </a:extLst>
                </a:gridCol>
                <a:gridCol w="2008007">
                  <a:extLst>
                    <a:ext uri="{9D8B030D-6E8A-4147-A177-3AD203B41FA5}">
                      <a16:colId xmlns:a16="http://schemas.microsoft.com/office/drawing/2014/main" val="1330699327"/>
                    </a:ext>
                  </a:extLst>
                </a:gridCol>
                <a:gridCol w="738214">
                  <a:extLst>
                    <a:ext uri="{9D8B030D-6E8A-4147-A177-3AD203B41FA5}">
                      <a16:colId xmlns:a16="http://schemas.microsoft.com/office/drawing/2014/main" val="2951322675"/>
                    </a:ext>
                  </a:extLst>
                </a:gridCol>
              </a:tblGrid>
              <a:tr h="241202">
                <a:tc rowSpan="2" gridSpan="2">
                  <a:txBody>
                    <a:bodyPr/>
                    <a:lstStyle/>
                    <a:p>
                      <a:pPr>
                        <a:spcAft>
                          <a:spcPts val="0"/>
                        </a:spcAft>
                      </a:pPr>
                      <a:r>
                        <a:rPr lang="en-GB" sz="1200" b="1" dirty="0">
                          <a:effectLst/>
                        </a:rPr>
                        <a:t> </a:t>
                      </a:r>
                      <a:r>
                        <a:rPr lang="en-GB" sz="2400" b="1" dirty="0" smtClean="0">
                          <a:solidFill>
                            <a:srgbClr val="FF0000"/>
                          </a:solidFill>
                          <a:effectLst/>
                        </a:rPr>
                        <a:t>Business </a:t>
                      </a:r>
                      <a:r>
                        <a:rPr lang="en-GB" sz="2400" b="1" dirty="0">
                          <a:solidFill>
                            <a:srgbClr val="FF0000"/>
                          </a:solidFill>
                          <a:effectLst/>
                        </a:rPr>
                        <a:t>Model Canvas</a:t>
                      </a:r>
                      <a:endParaRPr lang="en-IN" sz="1200" b="1" dirty="0">
                        <a:solidFill>
                          <a:srgbClr val="FF0000"/>
                        </a:solidFill>
                        <a:effectLst/>
                        <a:latin typeface="Cambria" panose="02040503050406030204" pitchFamily="18" charset="0"/>
                        <a:ea typeface="MS Mincho"/>
                        <a:cs typeface="Times New Roman" panose="02020603050405020304" pitchFamily="18" charset="0"/>
                      </a:endParaRPr>
                    </a:p>
                  </a:txBody>
                  <a:tcPr marL="16348" marR="171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hMerge="1">
                  <a:txBody>
                    <a:bodyPr/>
                    <a:lstStyle/>
                    <a:p>
                      <a:pPr>
                        <a:spcAft>
                          <a:spcPts val="0"/>
                        </a:spcAft>
                      </a:pPr>
                      <a:endParaRPr lang="en-IN" sz="1200">
                        <a:effectLst/>
                        <a:latin typeface="Cambria" panose="02040503050406030204" pitchFamily="18" charset="0"/>
                        <a:ea typeface="MS Mincho"/>
                        <a:cs typeface="Times New Roman" panose="02020603050405020304" pitchFamily="18" charset="0"/>
                      </a:endParaRPr>
                    </a:p>
                  </a:txBody>
                  <a:tcPr marL="16348" marR="171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4">
                  <a:txBody>
                    <a:bodyPr/>
                    <a:lstStyle/>
                    <a:p>
                      <a:pPr>
                        <a:spcAft>
                          <a:spcPts val="0"/>
                        </a:spcAft>
                      </a:pPr>
                      <a:r>
                        <a:rPr lang="en-GB" sz="1100" b="1" dirty="0">
                          <a:solidFill>
                            <a:schemeClr val="tx1"/>
                          </a:solidFill>
                          <a:effectLst/>
                        </a:rPr>
                        <a:t>Designed for:</a:t>
                      </a:r>
                      <a:endParaRPr lang="en-IN" sz="1200" b="1" dirty="0">
                        <a:solidFill>
                          <a:schemeClr val="tx1"/>
                        </a:solidFill>
                        <a:effectLst/>
                        <a:latin typeface="Cambria" panose="02040503050406030204" pitchFamily="18" charset="0"/>
                        <a:ea typeface="MS Mincho"/>
                        <a:cs typeface="Times New Roman" panose="02020603050405020304" pitchFamily="18" charset="0"/>
                      </a:endParaRPr>
                    </a:p>
                  </a:txBody>
                  <a:tcPr marL="16348" marR="17105"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IN"/>
                    </a:p>
                  </a:txBody>
                  <a:tcPr/>
                </a:tc>
                <a:tc hMerge="1">
                  <a:txBody>
                    <a:bodyPr/>
                    <a:lstStyle/>
                    <a:p>
                      <a:endParaRPr lang="en-IN"/>
                    </a:p>
                  </a:txBody>
                  <a:tcPr/>
                </a:tc>
                <a:tc hMerge="1">
                  <a:txBody>
                    <a:bodyPr/>
                    <a:lstStyle/>
                    <a:p>
                      <a:endParaRPr lang="en-IN"/>
                    </a:p>
                  </a:txBody>
                  <a:tcPr/>
                </a:tc>
                <a:tc gridSpan="2">
                  <a:txBody>
                    <a:bodyPr/>
                    <a:lstStyle/>
                    <a:p>
                      <a:pPr>
                        <a:spcAft>
                          <a:spcPts val="0"/>
                        </a:spcAft>
                      </a:pPr>
                      <a:r>
                        <a:rPr lang="en-GB" sz="1100" b="1" dirty="0">
                          <a:solidFill>
                            <a:schemeClr val="tx1"/>
                          </a:solidFill>
                          <a:effectLst/>
                        </a:rPr>
                        <a:t>Designed by:</a:t>
                      </a:r>
                      <a:endParaRPr lang="en-IN" sz="1200" b="1" dirty="0">
                        <a:solidFill>
                          <a:schemeClr val="tx1"/>
                        </a:solidFill>
                        <a:effectLst/>
                        <a:latin typeface="Cambria" panose="02040503050406030204" pitchFamily="18" charset="0"/>
                        <a:ea typeface="MS Mincho"/>
                        <a:cs typeface="Times New Roman" panose="02020603050405020304" pitchFamily="18" charset="0"/>
                      </a:endParaRPr>
                    </a:p>
                  </a:txBody>
                  <a:tcPr marL="16348" marR="17105"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IN"/>
                    </a:p>
                  </a:txBody>
                  <a:tcPr/>
                </a:tc>
                <a:tc>
                  <a:txBody>
                    <a:bodyPr/>
                    <a:lstStyle/>
                    <a:p>
                      <a:pPr>
                        <a:spcAft>
                          <a:spcPts val="0"/>
                        </a:spcAft>
                      </a:pPr>
                      <a:r>
                        <a:rPr lang="en-GB" sz="1100" b="1" dirty="0" smtClean="0">
                          <a:solidFill>
                            <a:schemeClr val="tx1"/>
                          </a:solidFill>
                          <a:effectLst/>
                        </a:rPr>
                        <a:t>Date:</a:t>
                      </a:r>
                      <a:endParaRPr lang="en-IN" sz="1200" b="1" dirty="0">
                        <a:solidFill>
                          <a:schemeClr val="tx1"/>
                        </a:solidFill>
                        <a:effectLst/>
                        <a:latin typeface="Cambria" panose="02040503050406030204" pitchFamily="18" charset="0"/>
                        <a:ea typeface="MS Mincho"/>
                        <a:cs typeface="Times New Roman" panose="02020603050405020304" pitchFamily="18" charset="0"/>
                      </a:endParaRPr>
                    </a:p>
                  </a:txBody>
                  <a:tcPr marL="16348" marR="17105"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spcAft>
                          <a:spcPts val="0"/>
                        </a:spcAft>
                      </a:pPr>
                      <a:r>
                        <a:rPr lang="en-GB" sz="1100" b="1" dirty="0" smtClean="0">
                          <a:solidFill>
                            <a:schemeClr val="tx1"/>
                          </a:solidFill>
                          <a:effectLst/>
                        </a:rPr>
                        <a:t>Version:</a:t>
                      </a:r>
                      <a:endParaRPr lang="en-IN" sz="1200" b="1" dirty="0">
                        <a:effectLst/>
                        <a:latin typeface="Cambria" panose="02040503050406030204" pitchFamily="18" charset="0"/>
                        <a:ea typeface="MS Mincho"/>
                        <a:cs typeface="Times New Roman" panose="02020603050405020304" pitchFamily="18" charset="0"/>
                      </a:endParaRPr>
                    </a:p>
                  </a:txBody>
                  <a:tcPr marL="16348" marR="17105"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74701766"/>
                  </a:ext>
                </a:extLst>
              </a:tr>
              <a:tr h="375212">
                <a:tc gridSpan="2" vMerge="1">
                  <a:txBody>
                    <a:bodyPr/>
                    <a:lstStyle/>
                    <a:p>
                      <a:pPr>
                        <a:spcAft>
                          <a:spcPts val="0"/>
                        </a:spcAft>
                      </a:pPr>
                      <a:endParaRPr lang="en-IN" sz="1200" dirty="0">
                        <a:effectLst/>
                        <a:latin typeface="Cambria" panose="02040503050406030204" pitchFamily="18" charset="0"/>
                        <a:ea typeface="MS Mincho"/>
                        <a:cs typeface="Times New Roman" panose="02020603050405020304" pitchFamily="18" charset="0"/>
                      </a:endParaRPr>
                    </a:p>
                  </a:txBody>
                  <a:tcPr marL="16348" marR="171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vMerge="1">
                  <a:txBody>
                    <a:bodyPr/>
                    <a:lstStyle/>
                    <a:p>
                      <a:endParaRPr lang="en-IN"/>
                    </a:p>
                  </a:txBody>
                  <a:tcPr/>
                </a:tc>
                <a:tc gridSpan="4">
                  <a:txBody>
                    <a:bodyPr/>
                    <a:lstStyle/>
                    <a:p>
                      <a:pPr algn="ctr">
                        <a:spcAft>
                          <a:spcPts val="0"/>
                        </a:spcAft>
                      </a:pPr>
                      <a:endParaRPr lang="en-GB" sz="1200" b="1" dirty="0" smtClean="0">
                        <a:solidFill>
                          <a:srgbClr val="FF0000"/>
                        </a:solidFill>
                        <a:effectLst/>
                      </a:endParaRPr>
                    </a:p>
                    <a:p>
                      <a:pPr algn="ctr">
                        <a:spcAft>
                          <a:spcPts val="0"/>
                        </a:spcAft>
                      </a:pPr>
                      <a:r>
                        <a:rPr lang="en-GB" sz="1200" b="1" dirty="0" smtClean="0">
                          <a:solidFill>
                            <a:srgbClr val="FF0000"/>
                          </a:solidFill>
                          <a:effectLst/>
                        </a:rPr>
                        <a:t>EDGELINE GO--KART CHAMPIONSHIP</a:t>
                      </a:r>
                      <a:r>
                        <a:rPr lang="en-GB" sz="1200" b="1" dirty="0" smtClean="0">
                          <a:effectLst/>
                        </a:rPr>
                        <a:t> </a:t>
                      </a:r>
                      <a:endParaRPr lang="en-IN" sz="1200" b="1" dirty="0">
                        <a:effectLst/>
                        <a:latin typeface="Cambria" panose="02040503050406030204" pitchFamily="18" charset="0"/>
                        <a:ea typeface="MS Mincho"/>
                        <a:cs typeface="Times New Roman" panose="02020603050405020304" pitchFamily="18" charset="0"/>
                      </a:endParaRPr>
                    </a:p>
                    <a:p>
                      <a:pPr>
                        <a:spcAft>
                          <a:spcPts val="0"/>
                        </a:spcAft>
                      </a:pPr>
                      <a:r>
                        <a:rPr lang="en-GB" sz="1200" b="1" dirty="0">
                          <a:effectLst/>
                        </a:rPr>
                        <a:t> </a:t>
                      </a:r>
                      <a:endParaRPr lang="en-IN" sz="1200" b="1" dirty="0">
                        <a:effectLst/>
                        <a:latin typeface="Cambria" panose="02040503050406030204" pitchFamily="18" charset="0"/>
                        <a:ea typeface="MS Mincho"/>
                        <a:cs typeface="Times New Roman" panose="02020603050405020304" pitchFamily="18" charset="0"/>
                      </a:endParaRPr>
                    </a:p>
                  </a:txBody>
                  <a:tcPr marL="16348" marR="171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IN"/>
                    </a:p>
                  </a:txBody>
                  <a:tcPr/>
                </a:tc>
                <a:tc hMerge="1">
                  <a:txBody>
                    <a:bodyPr/>
                    <a:lstStyle/>
                    <a:p>
                      <a:endParaRPr lang="en-IN"/>
                    </a:p>
                  </a:txBody>
                  <a:tcPr/>
                </a:tc>
                <a:tc hMerge="1">
                  <a:txBody>
                    <a:bodyPr/>
                    <a:lstStyle/>
                    <a:p>
                      <a:endParaRPr lang="en-IN"/>
                    </a:p>
                  </a:txBody>
                  <a:tcPr/>
                </a:tc>
                <a:tc gridSpan="2">
                  <a:txBody>
                    <a:bodyPr/>
                    <a:lstStyle/>
                    <a:p>
                      <a:pPr>
                        <a:spcAft>
                          <a:spcPts val="0"/>
                        </a:spcAft>
                      </a:pPr>
                      <a:r>
                        <a:rPr lang="en-GB" sz="1200" b="1" dirty="0">
                          <a:effectLst/>
                        </a:rPr>
                        <a:t> </a:t>
                      </a:r>
                      <a:endParaRPr lang="en-IN" sz="1200" b="1" dirty="0">
                        <a:effectLst/>
                        <a:latin typeface="Cambria" panose="02040503050406030204" pitchFamily="18" charset="0"/>
                        <a:ea typeface="MS Mincho"/>
                        <a:cs typeface="Times New Roman" panose="02020603050405020304" pitchFamily="18" charset="0"/>
                      </a:endParaRPr>
                    </a:p>
                    <a:p>
                      <a:pPr>
                        <a:spcAft>
                          <a:spcPts val="0"/>
                        </a:spcAft>
                      </a:pPr>
                      <a:r>
                        <a:rPr lang="en-GB" sz="1200" b="1" dirty="0">
                          <a:effectLst/>
                        </a:rPr>
                        <a:t> </a:t>
                      </a:r>
                      <a:r>
                        <a:rPr lang="en-GB" sz="1200" b="1" dirty="0" smtClean="0">
                          <a:effectLst/>
                        </a:rPr>
                        <a:t>team</a:t>
                      </a:r>
                      <a:r>
                        <a:rPr lang="en-GB" sz="1200" b="1" baseline="0" dirty="0" smtClean="0">
                          <a:effectLst/>
                        </a:rPr>
                        <a:t> name</a:t>
                      </a:r>
                      <a:endParaRPr lang="en-IN" sz="1200" b="1" dirty="0">
                        <a:effectLst/>
                        <a:latin typeface="Cambria" panose="02040503050406030204" pitchFamily="18" charset="0"/>
                        <a:ea typeface="MS Mincho"/>
                        <a:cs typeface="Times New Roman" panose="02020603050405020304" pitchFamily="18" charset="0"/>
                      </a:endParaRPr>
                    </a:p>
                  </a:txBody>
                  <a:tcPr marL="16348" marR="171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IN"/>
                    </a:p>
                  </a:txBody>
                  <a:tcPr/>
                </a:tc>
                <a:tc>
                  <a:txBody>
                    <a:bodyPr/>
                    <a:lstStyle/>
                    <a:p>
                      <a:pPr>
                        <a:spcAft>
                          <a:spcPts val="0"/>
                        </a:spcAft>
                      </a:pPr>
                      <a:r>
                        <a:rPr lang="en-GB" sz="1200" b="1" dirty="0">
                          <a:effectLst/>
                        </a:rPr>
                        <a:t> </a:t>
                      </a:r>
                      <a:endParaRPr lang="en-IN" sz="1200" b="1" dirty="0">
                        <a:effectLst/>
                        <a:latin typeface="Cambria" panose="02040503050406030204" pitchFamily="18" charset="0"/>
                        <a:ea typeface="MS Mincho"/>
                        <a:cs typeface="Times New Roman" panose="02020603050405020304" pitchFamily="18" charset="0"/>
                      </a:endParaRPr>
                    </a:p>
                    <a:p>
                      <a:pPr>
                        <a:spcAft>
                          <a:spcPts val="0"/>
                        </a:spcAft>
                      </a:pPr>
                      <a:r>
                        <a:rPr lang="en-GB" sz="1200" b="1" dirty="0">
                          <a:effectLst/>
                        </a:rPr>
                        <a:t> </a:t>
                      </a:r>
                      <a:endParaRPr lang="en-IN" sz="1200" b="1" dirty="0">
                        <a:effectLst/>
                        <a:latin typeface="Cambria" panose="02040503050406030204" pitchFamily="18" charset="0"/>
                        <a:ea typeface="MS Mincho"/>
                        <a:cs typeface="Times New Roman" panose="02020603050405020304" pitchFamily="18" charset="0"/>
                      </a:endParaRPr>
                    </a:p>
                  </a:txBody>
                  <a:tcPr marL="16348" marR="171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spcAft>
                          <a:spcPts val="0"/>
                        </a:spcAft>
                      </a:pPr>
                      <a:r>
                        <a:rPr lang="en-GB" sz="1200" b="1" dirty="0">
                          <a:effectLst/>
                        </a:rPr>
                        <a:t> </a:t>
                      </a:r>
                      <a:endParaRPr lang="en-IN" sz="1200" b="1" dirty="0">
                        <a:effectLst/>
                        <a:latin typeface="Cambria" panose="02040503050406030204" pitchFamily="18" charset="0"/>
                        <a:ea typeface="MS Mincho"/>
                        <a:cs typeface="Times New Roman" panose="02020603050405020304" pitchFamily="18" charset="0"/>
                      </a:endParaRPr>
                    </a:p>
                  </a:txBody>
                  <a:tcPr marL="16348" marR="171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597573140"/>
                  </a:ext>
                </a:extLst>
              </a:tr>
              <a:tr h="375212">
                <a:tc>
                  <a:txBody>
                    <a:bodyPr/>
                    <a:lstStyle/>
                    <a:p>
                      <a:pPr>
                        <a:spcAft>
                          <a:spcPts val="0"/>
                        </a:spcAft>
                      </a:pPr>
                      <a:r>
                        <a:rPr lang="en-GB" sz="1200" b="1" dirty="0">
                          <a:effectLst/>
                        </a:rPr>
                        <a:t>Key Partners</a:t>
                      </a:r>
                      <a:endParaRPr lang="en-IN" sz="1200" b="1" dirty="0">
                        <a:effectLst/>
                        <a:latin typeface="Cambria" panose="02040503050406030204" pitchFamily="18" charset="0"/>
                        <a:ea typeface="MS Mincho"/>
                        <a:cs typeface="Times New Roman" panose="02020603050405020304" pitchFamily="18" charset="0"/>
                      </a:endParaRPr>
                    </a:p>
                  </a:txBody>
                  <a:tcPr marL="16348" marR="171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spcAft>
                          <a:spcPts val="0"/>
                        </a:spcAft>
                      </a:pPr>
                      <a:r>
                        <a:rPr lang="en-GB" sz="1200" b="1" dirty="0">
                          <a:effectLst/>
                        </a:rPr>
                        <a:t>Key Activities</a:t>
                      </a:r>
                      <a:endParaRPr lang="en-IN" sz="1200" b="1" dirty="0">
                        <a:effectLst/>
                        <a:latin typeface="Cambria" panose="02040503050406030204" pitchFamily="18" charset="0"/>
                        <a:ea typeface="MS Mincho"/>
                        <a:cs typeface="Times New Roman" panose="02020603050405020304" pitchFamily="18" charset="0"/>
                      </a:endParaRPr>
                    </a:p>
                  </a:txBody>
                  <a:tcPr marL="16348" marR="171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IN"/>
                    </a:p>
                  </a:txBody>
                  <a:tcPr/>
                </a:tc>
                <a:tc gridSpan="2">
                  <a:txBody>
                    <a:bodyPr/>
                    <a:lstStyle/>
                    <a:p>
                      <a:pPr>
                        <a:spcAft>
                          <a:spcPts val="0"/>
                        </a:spcAft>
                      </a:pPr>
                      <a:r>
                        <a:rPr lang="en-GB" sz="1200" b="1" dirty="0">
                          <a:effectLst/>
                        </a:rPr>
                        <a:t>Value Propositions</a:t>
                      </a:r>
                      <a:endParaRPr lang="en-IN" sz="1200" b="1" dirty="0">
                        <a:effectLst/>
                        <a:latin typeface="Cambria" panose="02040503050406030204" pitchFamily="18" charset="0"/>
                        <a:ea typeface="MS Mincho"/>
                        <a:cs typeface="Times New Roman" panose="02020603050405020304" pitchFamily="18" charset="0"/>
                      </a:endParaRPr>
                    </a:p>
                  </a:txBody>
                  <a:tcPr marL="16348" marR="171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IN"/>
                    </a:p>
                  </a:txBody>
                  <a:tcPr/>
                </a:tc>
                <a:tc gridSpan="3">
                  <a:txBody>
                    <a:bodyPr/>
                    <a:lstStyle/>
                    <a:p>
                      <a:pPr>
                        <a:spcAft>
                          <a:spcPts val="0"/>
                        </a:spcAft>
                      </a:pPr>
                      <a:r>
                        <a:rPr lang="en-GB" sz="1200" b="1" dirty="0">
                          <a:effectLst/>
                        </a:rPr>
                        <a:t>Customer Relationships</a:t>
                      </a:r>
                      <a:endParaRPr lang="en-IN" sz="1200" b="1" dirty="0">
                        <a:effectLst/>
                        <a:latin typeface="Cambria" panose="02040503050406030204" pitchFamily="18" charset="0"/>
                        <a:ea typeface="MS Mincho"/>
                        <a:cs typeface="Times New Roman" panose="02020603050405020304" pitchFamily="18" charset="0"/>
                      </a:endParaRPr>
                    </a:p>
                  </a:txBody>
                  <a:tcPr marL="16348" marR="171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IN"/>
                    </a:p>
                  </a:txBody>
                  <a:tcPr/>
                </a:tc>
                <a:tc hMerge="1">
                  <a:txBody>
                    <a:bodyPr/>
                    <a:lstStyle/>
                    <a:p>
                      <a:endParaRPr lang="en-IN"/>
                    </a:p>
                  </a:txBody>
                  <a:tcPr/>
                </a:tc>
                <a:tc gridSpan="2">
                  <a:txBody>
                    <a:bodyPr/>
                    <a:lstStyle/>
                    <a:p>
                      <a:pPr>
                        <a:spcAft>
                          <a:spcPts val="0"/>
                        </a:spcAft>
                      </a:pPr>
                      <a:r>
                        <a:rPr lang="en-GB" sz="1200" b="1" dirty="0">
                          <a:effectLst/>
                        </a:rPr>
                        <a:t>Customer Segments</a:t>
                      </a:r>
                      <a:endParaRPr lang="en-IN" sz="1200" b="1" dirty="0">
                        <a:effectLst/>
                        <a:latin typeface="Cambria" panose="02040503050406030204" pitchFamily="18" charset="0"/>
                        <a:ea typeface="MS Mincho"/>
                        <a:cs typeface="Times New Roman" panose="02020603050405020304" pitchFamily="18" charset="0"/>
                      </a:endParaRPr>
                    </a:p>
                  </a:txBody>
                  <a:tcPr marL="16348" marR="171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IN"/>
                    </a:p>
                  </a:txBody>
                  <a:tcPr/>
                </a:tc>
                <a:extLst>
                  <a:ext uri="{0D108BD9-81ED-4DB2-BD59-A6C34878D82A}">
                    <a16:rowId xmlns:a16="http://schemas.microsoft.com/office/drawing/2014/main" val="4027598283"/>
                  </a:ext>
                </a:extLst>
              </a:tr>
              <a:tr h="1547751">
                <a:tc rowSpan="3">
                  <a:txBody>
                    <a:bodyPr/>
                    <a:lstStyle/>
                    <a:p>
                      <a:pPr>
                        <a:spcAft>
                          <a:spcPts val="0"/>
                        </a:spcAft>
                      </a:pPr>
                      <a:r>
                        <a:rPr lang="en-GB" sz="1100" b="1" dirty="0">
                          <a:effectLst/>
                        </a:rPr>
                        <a:t>Who are our Key Partners? Who are our key suppliers? Which Key Resources are we acquiring from partners? Which Key Activities do partners perform?</a:t>
                      </a:r>
                      <a:endParaRPr lang="en-IN" sz="1200" b="1" dirty="0">
                        <a:effectLst/>
                      </a:endParaRPr>
                    </a:p>
                    <a:p>
                      <a:pPr>
                        <a:spcAft>
                          <a:spcPts val="0"/>
                        </a:spcAft>
                      </a:pPr>
                      <a:r>
                        <a:rPr lang="en-GB" sz="1100" b="1" dirty="0">
                          <a:effectLst/>
                        </a:rPr>
                        <a:t> </a:t>
                      </a:r>
                      <a:endParaRPr lang="en-IN" sz="1200" b="1" dirty="0">
                        <a:effectLst/>
                      </a:endParaRPr>
                    </a:p>
                    <a:p>
                      <a:pPr>
                        <a:spcAft>
                          <a:spcPts val="0"/>
                        </a:spcAft>
                      </a:pPr>
                      <a:r>
                        <a:rPr lang="en-GB" sz="1100" b="1" dirty="0">
                          <a:effectLst/>
                        </a:rPr>
                        <a:t>MOTIVATIONS FOR PARTNERSHIPS: Optimization and economy, Reduction of risk and uncertainty, Acquisition of particular resources and activities</a:t>
                      </a:r>
                      <a:endParaRPr lang="en-IN" sz="1200" b="1" dirty="0">
                        <a:effectLst/>
                      </a:endParaRPr>
                    </a:p>
                    <a:p>
                      <a:pPr>
                        <a:spcAft>
                          <a:spcPts val="0"/>
                        </a:spcAft>
                      </a:pPr>
                      <a:r>
                        <a:rPr lang="en-GB" sz="1200" b="1" dirty="0">
                          <a:effectLst/>
                        </a:rPr>
                        <a:t> </a:t>
                      </a:r>
                      <a:endParaRPr lang="en-IN" sz="1200" b="1" dirty="0">
                        <a:effectLst/>
                        <a:latin typeface="Cambria" panose="02040503050406030204" pitchFamily="18" charset="0"/>
                        <a:ea typeface="MS Mincho"/>
                        <a:cs typeface="Times New Roman" panose="02020603050405020304" pitchFamily="18" charset="0"/>
                      </a:endParaRPr>
                    </a:p>
                  </a:txBody>
                  <a:tcPr marL="16348" marR="171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spcAft>
                          <a:spcPts val="0"/>
                        </a:spcAft>
                      </a:pPr>
                      <a:r>
                        <a:rPr lang="en-GB" sz="1100" b="1" dirty="0">
                          <a:effectLst/>
                        </a:rPr>
                        <a:t>What Key Activities do our Value Propositions require? Our Distribution Channels? Customer Relationships? Revenue streams?</a:t>
                      </a:r>
                      <a:endParaRPr lang="en-IN" sz="1200" b="1" dirty="0">
                        <a:effectLst/>
                      </a:endParaRPr>
                    </a:p>
                    <a:p>
                      <a:pPr>
                        <a:spcAft>
                          <a:spcPts val="0"/>
                        </a:spcAft>
                      </a:pPr>
                      <a:r>
                        <a:rPr lang="en-GB" sz="1100" b="1" dirty="0">
                          <a:effectLst/>
                        </a:rPr>
                        <a:t> </a:t>
                      </a:r>
                      <a:endParaRPr lang="en-IN" sz="1200" b="1" dirty="0">
                        <a:effectLst/>
                      </a:endParaRPr>
                    </a:p>
                    <a:p>
                      <a:pPr>
                        <a:spcAft>
                          <a:spcPts val="0"/>
                        </a:spcAft>
                      </a:pPr>
                      <a:r>
                        <a:rPr lang="en-GB" sz="1100" b="1" dirty="0">
                          <a:effectLst/>
                        </a:rPr>
                        <a:t>CATEGORIES:</a:t>
                      </a:r>
                      <a:endParaRPr lang="en-IN" sz="1200" b="1" dirty="0">
                        <a:effectLst/>
                      </a:endParaRPr>
                    </a:p>
                    <a:p>
                      <a:pPr>
                        <a:spcAft>
                          <a:spcPts val="0"/>
                        </a:spcAft>
                      </a:pPr>
                      <a:r>
                        <a:rPr lang="en-GB" sz="1100" b="1" dirty="0">
                          <a:effectLst/>
                        </a:rPr>
                        <a:t>Production, Problem Solving, Platform/Network</a:t>
                      </a:r>
                      <a:endParaRPr lang="en-IN" sz="1200" b="1" dirty="0">
                        <a:effectLst/>
                      </a:endParaRPr>
                    </a:p>
                    <a:p>
                      <a:pPr>
                        <a:spcAft>
                          <a:spcPts val="0"/>
                        </a:spcAft>
                      </a:pPr>
                      <a:r>
                        <a:rPr lang="en-GB" sz="1100" b="1" dirty="0">
                          <a:effectLst/>
                        </a:rPr>
                        <a:t> </a:t>
                      </a:r>
                      <a:endParaRPr lang="en-IN" sz="1200" b="1" dirty="0">
                        <a:effectLst/>
                        <a:latin typeface="Cambria" panose="02040503050406030204" pitchFamily="18" charset="0"/>
                        <a:ea typeface="MS Mincho"/>
                        <a:cs typeface="Times New Roman" panose="02020603050405020304" pitchFamily="18" charset="0"/>
                      </a:endParaRPr>
                    </a:p>
                  </a:txBody>
                  <a:tcPr marL="16348" marR="171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IN"/>
                    </a:p>
                  </a:txBody>
                  <a:tcPr/>
                </a:tc>
                <a:tc rowSpan="3" gridSpan="4">
                  <a:txBody>
                    <a:bodyPr/>
                    <a:lstStyle/>
                    <a:p>
                      <a:pPr>
                        <a:spcAft>
                          <a:spcPts val="0"/>
                        </a:spcAft>
                      </a:pPr>
                      <a:r>
                        <a:rPr lang="en-GB" sz="1100" b="1" dirty="0">
                          <a:effectLst/>
                        </a:rPr>
                        <a:t>What value do we deliver to the customer? Which one of our customer’s problems are we helping to solve? What bundles of products and services are we offering to each Customer Segment? Which customer needs are we satisfying?</a:t>
                      </a:r>
                      <a:endParaRPr lang="en-IN" sz="1200" b="1" dirty="0">
                        <a:effectLst/>
                      </a:endParaRPr>
                    </a:p>
                    <a:p>
                      <a:pPr>
                        <a:spcAft>
                          <a:spcPts val="0"/>
                        </a:spcAft>
                      </a:pPr>
                      <a:r>
                        <a:rPr lang="en-GB" sz="1100" b="1" dirty="0">
                          <a:effectLst/>
                        </a:rPr>
                        <a:t> </a:t>
                      </a:r>
                      <a:endParaRPr lang="en-IN" sz="1200" b="1" dirty="0">
                        <a:effectLst/>
                      </a:endParaRPr>
                    </a:p>
                    <a:p>
                      <a:pPr>
                        <a:spcAft>
                          <a:spcPts val="0"/>
                        </a:spcAft>
                      </a:pPr>
                      <a:r>
                        <a:rPr lang="en-GB" sz="1100" b="1" dirty="0">
                          <a:effectLst/>
                        </a:rPr>
                        <a:t>CHARACTERISTICS: Newness, Performance, Customization, “Getting the Job Done”, Design, Brand/Status, Price, Cost Reduction, Risk Reduction, Accessibility, Convenience/Usability</a:t>
                      </a:r>
                      <a:endParaRPr lang="en-IN" sz="1200" b="1" dirty="0">
                        <a:effectLst/>
                      </a:endParaRPr>
                    </a:p>
                    <a:p>
                      <a:pPr>
                        <a:spcAft>
                          <a:spcPts val="0"/>
                        </a:spcAft>
                      </a:pPr>
                      <a:r>
                        <a:rPr lang="en-GB" sz="1100" b="1" dirty="0">
                          <a:effectLst/>
                        </a:rPr>
                        <a:t> </a:t>
                      </a:r>
                      <a:endParaRPr lang="en-IN" sz="1200" b="1" dirty="0">
                        <a:effectLst/>
                        <a:latin typeface="Cambria" panose="02040503050406030204" pitchFamily="18" charset="0"/>
                        <a:ea typeface="MS Mincho"/>
                        <a:cs typeface="Times New Roman" panose="02020603050405020304" pitchFamily="18" charset="0"/>
                      </a:endParaRPr>
                    </a:p>
                  </a:txBody>
                  <a:tcPr marL="16348" marR="171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3" hMerge="1">
                  <a:txBody>
                    <a:bodyPr/>
                    <a:lstStyle/>
                    <a:p>
                      <a:endParaRPr lang="en-IN"/>
                    </a:p>
                  </a:txBody>
                  <a:tcPr/>
                </a:tc>
                <a:tc rowSpan="3" hMerge="1">
                  <a:txBody>
                    <a:bodyPr/>
                    <a:lstStyle/>
                    <a:p>
                      <a:endParaRPr lang="en-IN"/>
                    </a:p>
                  </a:txBody>
                  <a:tcPr/>
                </a:tc>
                <a:tc rowSpan="3" hMerge="1">
                  <a:txBody>
                    <a:bodyPr/>
                    <a:lstStyle/>
                    <a:p>
                      <a:pPr>
                        <a:spcAft>
                          <a:spcPts val="0"/>
                        </a:spcAft>
                      </a:pPr>
                      <a:endParaRPr lang="en-IN" sz="1200">
                        <a:effectLst/>
                        <a:latin typeface="Cambria" panose="02040503050406030204" pitchFamily="18" charset="0"/>
                        <a:ea typeface="MS Mincho"/>
                        <a:cs typeface="Times New Roman" panose="02020603050405020304" pitchFamily="18" charset="0"/>
                      </a:endParaRPr>
                    </a:p>
                  </a:txBody>
                  <a:tcPr marL="16348" marR="17105" marT="0" marB="0"/>
                </a:tc>
                <a:tc>
                  <a:txBody>
                    <a:bodyPr/>
                    <a:lstStyle/>
                    <a:p>
                      <a:pPr>
                        <a:spcAft>
                          <a:spcPts val="0"/>
                        </a:spcAft>
                      </a:pPr>
                      <a:r>
                        <a:rPr lang="en-GB" sz="1100" b="1" dirty="0">
                          <a:effectLst/>
                        </a:rPr>
                        <a:t>What type of relationship does each of our Customer Segments expect us to establish and maintain with them? Which ones have we established? How are they integrated with the rest of our business model? How costly are they?</a:t>
                      </a:r>
                      <a:endParaRPr lang="en-IN" sz="1200" b="1" dirty="0">
                        <a:effectLst/>
                      </a:endParaRPr>
                    </a:p>
                    <a:p>
                      <a:pPr>
                        <a:spcAft>
                          <a:spcPts val="0"/>
                        </a:spcAft>
                      </a:pPr>
                      <a:r>
                        <a:rPr lang="en-GB" sz="1100" b="1" dirty="0">
                          <a:effectLst/>
                        </a:rPr>
                        <a:t> </a:t>
                      </a:r>
                      <a:endParaRPr lang="en-IN" sz="1200" b="1" dirty="0">
                        <a:effectLst/>
                        <a:latin typeface="Cambria" panose="02040503050406030204" pitchFamily="18" charset="0"/>
                        <a:ea typeface="MS Mincho"/>
                        <a:cs typeface="Times New Roman" panose="02020603050405020304" pitchFamily="18" charset="0"/>
                      </a:endParaRPr>
                    </a:p>
                  </a:txBody>
                  <a:tcPr marL="16348" marR="171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3" gridSpan="2">
                  <a:txBody>
                    <a:bodyPr/>
                    <a:lstStyle/>
                    <a:p>
                      <a:pPr>
                        <a:spcAft>
                          <a:spcPts val="0"/>
                        </a:spcAft>
                      </a:pPr>
                      <a:r>
                        <a:rPr lang="en-GB" sz="1100" b="1" dirty="0">
                          <a:effectLst/>
                        </a:rPr>
                        <a:t>For whom are we creating value? Who are our most important customers? Is our customer base a Mass Market, Niche Market, Segmented, Diversified, Multi-sided Platform</a:t>
                      </a:r>
                      <a:endParaRPr lang="en-IN" sz="1200" b="1" dirty="0">
                        <a:effectLst/>
                      </a:endParaRPr>
                    </a:p>
                    <a:p>
                      <a:pPr>
                        <a:spcAft>
                          <a:spcPts val="0"/>
                        </a:spcAft>
                      </a:pPr>
                      <a:r>
                        <a:rPr lang="en-GB" sz="1200" b="1" dirty="0">
                          <a:effectLst/>
                        </a:rPr>
                        <a:t> </a:t>
                      </a:r>
                      <a:endParaRPr lang="en-IN" sz="1200" b="1" dirty="0">
                        <a:effectLst/>
                        <a:latin typeface="Cambria" panose="02040503050406030204" pitchFamily="18" charset="0"/>
                        <a:ea typeface="MS Mincho"/>
                        <a:cs typeface="Times New Roman" panose="02020603050405020304" pitchFamily="18" charset="0"/>
                      </a:endParaRPr>
                    </a:p>
                  </a:txBody>
                  <a:tcPr marL="16348" marR="171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3" hMerge="1">
                  <a:txBody>
                    <a:bodyPr/>
                    <a:lstStyle/>
                    <a:p>
                      <a:endParaRPr lang="en-IN"/>
                    </a:p>
                  </a:txBody>
                  <a:tcPr/>
                </a:tc>
                <a:extLst>
                  <a:ext uri="{0D108BD9-81ED-4DB2-BD59-A6C34878D82A}">
                    <a16:rowId xmlns:a16="http://schemas.microsoft.com/office/drawing/2014/main" val="162250002"/>
                  </a:ext>
                </a:extLst>
              </a:tr>
              <a:tr h="187606">
                <a:tc vMerge="1">
                  <a:txBody>
                    <a:bodyPr/>
                    <a:lstStyle/>
                    <a:p>
                      <a:endParaRPr lang="en-IN"/>
                    </a:p>
                  </a:txBody>
                  <a:tcPr/>
                </a:tc>
                <a:tc gridSpan="2">
                  <a:txBody>
                    <a:bodyPr/>
                    <a:lstStyle/>
                    <a:p>
                      <a:pPr>
                        <a:spcAft>
                          <a:spcPts val="0"/>
                        </a:spcAft>
                      </a:pPr>
                      <a:r>
                        <a:rPr lang="en-GB" sz="1200" b="1" dirty="0">
                          <a:effectLst/>
                        </a:rPr>
                        <a:t>Key Resources</a:t>
                      </a:r>
                      <a:endParaRPr lang="en-IN" sz="1200" b="1" dirty="0">
                        <a:effectLst/>
                        <a:latin typeface="Cambria" panose="02040503050406030204" pitchFamily="18" charset="0"/>
                        <a:ea typeface="MS Mincho"/>
                        <a:cs typeface="Times New Roman" panose="02020603050405020304" pitchFamily="18" charset="0"/>
                      </a:endParaRPr>
                    </a:p>
                  </a:txBody>
                  <a:tcPr marL="16348" marR="171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IN"/>
                    </a:p>
                  </a:txBody>
                  <a:tcPr/>
                </a:tc>
                <a:tc gridSpan="4" vMerge="1">
                  <a:txBody>
                    <a:bodyPr/>
                    <a:lstStyle/>
                    <a:p>
                      <a:endParaRPr lang="en-IN"/>
                    </a:p>
                  </a:txBody>
                  <a:tcPr/>
                </a:tc>
                <a:tc hMerge="1" vMerge="1">
                  <a:txBody>
                    <a:bodyPr/>
                    <a:lstStyle/>
                    <a:p>
                      <a:endParaRPr lang="en-IN"/>
                    </a:p>
                  </a:txBody>
                  <a:tcPr/>
                </a:tc>
                <a:tc hMerge="1" vMerge="1">
                  <a:txBody>
                    <a:bodyPr/>
                    <a:lstStyle/>
                    <a:p>
                      <a:endParaRPr lang="en-IN"/>
                    </a:p>
                  </a:txBody>
                  <a:tcPr/>
                </a:tc>
                <a:tc hMerge="1" vMerge="1">
                  <a:txBody>
                    <a:bodyPr/>
                    <a:lstStyle/>
                    <a:p>
                      <a:pPr>
                        <a:spcAft>
                          <a:spcPts val="0"/>
                        </a:spcAft>
                      </a:pPr>
                      <a:endParaRPr lang="en-IN" sz="1200">
                        <a:effectLst/>
                        <a:latin typeface="Cambria" panose="02040503050406030204" pitchFamily="18" charset="0"/>
                        <a:ea typeface="MS Mincho"/>
                        <a:cs typeface="Times New Roman" panose="02020603050405020304" pitchFamily="18" charset="0"/>
                      </a:endParaRPr>
                    </a:p>
                  </a:txBody>
                  <a:tcPr marL="16348" marR="17105" marT="0" marB="0"/>
                </a:tc>
                <a:tc>
                  <a:txBody>
                    <a:bodyPr/>
                    <a:lstStyle/>
                    <a:p>
                      <a:pPr>
                        <a:spcAft>
                          <a:spcPts val="0"/>
                        </a:spcAft>
                      </a:pPr>
                      <a:r>
                        <a:rPr lang="en-GB" sz="1200" b="1" dirty="0">
                          <a:effectLst/>
                        </a:rPr>
                        <a:t>Channels</a:t>
                      </a:r>
                      <a:endParaRPr lang="en-IN" sz="1200" b="1" dirty="0">
                        <a:effectLst/>
                        <a:latin typeface="Cambria" panose="02040503050406030204" pitchFamily="18" charset="0"/>
                        <a:ea typeface="MS Mincho"/>
                        <a:cs typeface="Times New Roman" panose="02020603050405020304" pitchFamily="18" charset="0"/>
                      </a:endParaRPr>
                    </a:p>
                  </a:txBody>
                  <a:tcPr marL="16348" marR="171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vMerge="1">
                  <a:txBody>
                    <a:bodyPr/>
                    <a:lstStyle/>
                    <a:p>
                      <a:endParaRPr lang="en-IN"/>
                    </a:p>
                  </a:txBody>
                  <a:tcPr/>
                </a:tc>
                <a:tc hMerge="1" vMerge="1">
                  <a:txBody>
                    <a:bodyPr/>
                    <a:lstStyle/>
                    <a:p>
                      <a:endParaRPr lang="en-IN"/>
                    </a:p>
                  </a:txBody>
                  <a:tcPr/>
                </a:tc>
                <a:extLst>
                  <a:ext uri="{0D108BD9-81ED-4DB2-BD59-A6C34878D82A}">
                    <a16:rowId xmlns:a16="http://schemas.microsoft.com/office/drawing/2014/main" val="54982920"/>
                  </a:ext>
                </a:extLst>
              </a:tr>
              <a:tr h="2551991">
                <a:tc vMerge="1">
                  <a:txBody>
                    <a:bodyPr/>
                    <a:lstStyle/>
                    <a:p>
                      <a:endParaRPr lang="en-IN"/>
                    </a:p>
                  </a:txBody>
                  <a:tcPr/>
                </a:tc>
                <a:tc gridSpan="2">
                  <a:txBody>
                    <a:bodyPr/>
                    <a:lstStyle/>
                    <a:p>
                      <a:pPr>
                        <a:spcAft>
                          <a:spcPts val="0"/>
                        </a:spcAft>
                      </a:pPr>
                      <a:r>
                        <a:rPr lang="en-GB" sz="1100" b="1" dirty="0">
                          <a:effectLst/>
                        </a:rPr>
                        <a:t>What Key Resources do our Value Propositions require? Our Distribution Channels? Customer Relationships Revenue Streams?</a:t>
                      </a:r>
                      <a:endParaRPr lang="en-IN" sz="1200" b="1" dirty="0">
                        <a:effectLst/>
                      </a:endParaRPr>
                    </a:p>
                    <a:p>
                      <a:pPr>
                        <a:spcAft>
                          <a:spcPts val="0"/>
                        </a:spcAft>
                      </a:pPr>
                      <a:r>
                        <a:rPr lang="en-GB" sz="1100" b="1" dirty="0">
                          <a:effectLst/>
                        </a:rPr>
                        <a:t> </a:t>
                      </a:r>
                      <a:endParaRPr lang="en-IN" sz="1200" b="1" dirty="0">
                        <a:effectLst/>
                      </a:endParaRPr>
                    </a:p>
                    <a:p>
                      <a:pPr>
                        <a:spcAft>
                          <a:spcPts val="0"/>
                        </a:spcAft>
                      </a:pPr>
                      <a:r>
                        <a:rPr lang="en-GB" sz="1100" b="1" dirty="0">
                          <a:effectLst/>
                        </a:rPr>
                        <a:t>TYPES OF RESOURCES: Physical, Intellectual (brand patents, copyrights, data), Human, Financial</a:t>
                      </a:r>
                      <a:endParaRPr lang="en-IN" sz="1200" b="1" dirty="0">
                        <a:effectLst/>
                      </a:endParaRPr>
                    </a:p>
                    <a:p>
                      <a:pPr>
                        <a:spcAft>
                          <a:spcPts val="0"/>
                        </a:spcAft>
                      </a:pPr>
                      <a:r>
                        <a:rPr lang="en-GB" sz="1100" b="1" dirty="0">
                          <a:effectLst/>
                        </a:rPr>
                        <a:t> </a:t>
                      </a:r>
                      <a:endParaRPr lang="en-IN" sz="1200" b="1" dirty="0">
                        <a:effectLst/>
                        <a:latin typeface="Cambria" panose="02040503050406030204" pitchFamily="18" charset="0"/>
                        <a:ea typeface="MS Mincho"/>
                        <a:cs typeface="Times New Roman" panose="02020603050405020304" pitchFamily="18" charset="0"/>
                      </a:endParaRPr>
                    </a:p>
                  </a:txBody>
                  <a:tcPr marL="16348" marR="171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IN"/>
                    </a:p>
                  </a:txBody>
                  <a:tcPr/>
                </a:tc>
                <a:tc gridSpan="4" vMerge="1">
                  <a:txBody>
                    <a:bodyPr/>
                    <a:lstStyle/>
                    <a:p>
                      <a:endParaRPr lang="en-IN"/>
                    </a:p>
                  </a:txBody>
                  <a:tcPr/>
                </a:tc>
                <a:tc hMerge="1" vMerge="1">
                  <a:txBody>
                    <a:bodyPr/>
                    <a:lstStyle/>
                    <a:p>
                      <a:endParaRPr lang="en-IN"/>
                    </a:p>
                  </a:txBody>
                  <a:tcPr/>
                </a:tc>
                <a:tc hMerge="1" vMerge="1">
                  <a:txBody>
                    <a:bodyPr/>
                    <a:lstStyle/>
                    <a:p>
                      <a:endParaRPr lang="en-IN"/>
                    </a:p>
                  </a:txBody>
                  <a:tcPr/>
                </a:tc>
                <a:tc hMerge="1" vMerge="1">
                  <a:txBody>
                    <a:bodyPr/>
                    <a:lstStyle/>
                    <a:p>
                      <a:pPr>
                        <a:spcAft>
                          <a:spcPts val="0"/>
                        </a:spcAft>
                      </a:pPr>
                      <a:endParaRPr lang="en-IN" sz="1200">
                        <a:effectLst/>
                        <a:latin typeface="Cambria" panose="02040503050406030204" pitchFamily="18" charset="0"/>
                        <a:ea typeface="MS Mincho"/>
                        <a:cs typeface="Times New Roman" panose="02020603050405020304" pitchFamily="18" charset="0"/>
                      </a:endParaRPr>
                    </a:p>
                  </a:txBody>
                  <a:tcPr marL="16348" marR="17105" marT="0" marB="0"/>
                </a:tc>
                <a:tc>
                  <a:txBody>
                    <a:bodyPr/>
                    <a:lstStyle/>
                    <a:p>
                      <a:pPr>
                        <a:spcAft>
                          <a:spcPts val="0"/>
                        </a:spcAft>
                      </a:pPr>
                      <a:r>
                        <a:rPr lang="en-GB" sz="1100" b="1" dirty="0">
                          <a:effectLst/>
                        </a:rPr>
                        <a:t>Through which Channels do our Customer Segments want to be reached? How are we reaching them now? How are our Channels integrated? Which ones work best? Which ones are most cost-efficient? How are we integrating them with customer routines?</a:t>
                      </a:r>
                      <a:endParaRPr lang="en-IN" sz="1200" b="1" dirty="0">
                        <a:effectLst/>
                      </a:endParaRPr>
                    </a:p>
                    <a:p>
                      <a:pPr>
                        <a:spcAft>
                          <a:spcPts val="0"/>
                        </a:spcAft>
                      </a:pPr>
                      <a:r>
                        <a:rPr lang="en-GB" sz="1100" b="1" dirty="0">
                          <a:effectLst/>
                        </a:rPr>
                        <a:t> </a:t>
                      </a:r>
                      <a:endParaRPr lang="en-IN" sz="1200" b="1" dirty="0">
                        <a:effectLst/>
                        <a:latin typeface="Cambria" panose="02040503050406030204" pitchFamily="18" charset="0"/>
                        <a:ea typeface="MS Mincho"/>
                        <a:cs typeface="Times New Roman" panose="02020603050405020304" pitchFamily="18" charset="0"/>
                      </a:endParaRPr>
                    </a:p>
                  </a:txBody>
                  <a:tcPr marL="16348" marR="171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vMerge="1">
                  <a:txBody>
                    <a:bodyPr/>
                    <a:lstStyle/>
                    <a:p>
                      <a:endParaRPr lang="en-IN"/>
                    </a:p>
                  </a:txBody>
                  <a:tcPr/>
                </a:tc>
                <a:tc hMerge="1" vMerge="1">
                  <a:txBody>
                    <a:bodyPr/>
                    <a:lstStyle/>
                    <a:p>
                      <a:endParaRPr lang="en-IN"/>
                    </a:p>
                  </a:txBody>
                  <a:tcPr/>
                </a:tc>
                <a:extLst>
                  <a:ext uri="{0D108BD9-81ED-4DB2-BD59-A6C34878D82A}">
                    <a16:rowId xmlns:a16="http://schemas.microsoft.com/office/drawing/2014/main" val="1752068119"/>
                  </a:ext>
                </a:extLst>
              </a:tr>
              <a:tr h="187606">
                <a:tc gridSpan="4">
                  <a:txBody>
                    <a:bodyPr/>
                    <a:lstStyle/>
                    <a:p>
                      <a:pPr>
                        <a:spcAft>
                          <a:spcPts val="0"/>
                        </a:spcAft>
                      </a:pPr>
                      <a:r>
                        <a:rPr lang="en-GB" sz="1200" b="1" dirty="0">
                          <a:effectLst/>
                        </a:rPr>
                        <a:t>Cost Structure</a:t>
                      </a:r>
                      <a:endParaRPr lang="en-IN" sz="1200" b="1" dirty="0">
                        <a:effectLst/>
                        <a:latin typeface="Cambria" panose="02040503050406030204" pitchFamily="18" charset="0"/>
                        <a:ea typeface="MS Mincho"/>
                        <a:cs typeface="Times New Roman" panose="02020603050405020304" pitchFamily="18" charset="0"/>
                      </a:endParaRPr>
                    </a:p>
                  </a:txBody>
                  <a:tcPr marL="16348" marR="171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IN"/>
                    </a:p>
                  </a:txBody>
                  <a:tcPr/>
                </a:tc>
                <a:tc hMerge="1">
                  <a:txBody>
                    <a:bodyPr/>
                    <a:lstStyle/>
                    <a:p>
                      <a:endParaRPr lang="en-IN"/>
                    </a:p>
                  </a:txBody>
                  <a:tcPr/>
                </a:tc>
                <a:tc hMerge="1">
                  <a:txBody>
                    <a:bodyPr/>
                    <a:lstStyle/>
                    <a:p>
                      <a:endParaRPr lang="en-IN"/>
                    </a:p>
                  </a:txBody>
                  <a:tcPr/>
                </a:tc>
                <a:tc gridSpan="6">
                  <a:txBody>
                    <a:bodyPr/>
                    <a:lstStyle/>
                    <a:p>
                      <a:pPr>
                        <a:spcAft>
                          <a:spcPts val="0"/>
                        </a:spcAft>
                      </a:pPr>
                      <a:r>
                        <a:rPr lang="en-GB" sz="1200" b="1" dirty="0">
                          <a:effectLst/>
                        </a:rPr>
                        <a:t>Revenue Streams</a:t>
                      </a:r>
                      <a:endParaRPr lang="en-IN" sz="1200" b="1" dirty="0">
                        <a:effectLst/>
                        <a:latin typeface="Cambria" panose="02040503050406030204" pitchFamily="18" charset="0"/>
                        <a:ea typeface="MS Mincho"/>
                        <a:cs typeface="Times New Roman" panose="02020603050405020304" pitchFamily="18" charset="0"/>
                      </a:endParaRPr>
                    </a:p>
                  </a:txBody>
                  <a:tcPr marL="16348" marR="171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188921062"/>
                  </a:ext>
                </a:extLst>
              </a:tr>
              <a:tr h="1203807">
                <a:tc gridSpan="4">
                  <a:txBody>
                    <a:bodyPr/>
                    <a:lstStyle/>
                    <a:p>
                      <a:pPr>
                        <a:spcAft>
                          <a:spcPts val="0"/>
                        </a:spcAft>
                      </a:pPr>
                      <a:r>
                        <a:rPr lang="en-GB" sz="1100" b="1" dirty="0">
                          <a:effectLst/>
                        </a:rPr>
                        <a:t>What are the most important costs inherent in our business model? Which Key Resources are most expensive? Which Key Activities are most expensive?</a:t>
                      </a:r>
                      <a:br>
                        <a:rPr lang="en-GB" sz="1100" b="1" dirty="0">
                          <a:effectLst/>
                        </a:rPr>
                      </a:br>
                      <a:r>
                        <a:rPr lang="en-GB" sz="1100" b="1" dirty="0">
                          <a:effectLst/>
                        </a:rPr>
                        <a:t> </a:t>
                      </a:r>
                      <a:r>
                        <a:rPr lang="en-GB" sz="1100" b="1" dirty="0" smtClean="0">
                          <a:effectLst/>
                        </a:rPr>
                        <a:t>  </a:t>
                      </a:r>
                      <a:r>
                        <a:rPr lang="en-GB" sz="1100" b="1" dirty="0">
                          <a:effectLst/>
                        </a:rPr>
                        <a:t>IS YOUR BUSINESS MORE: Cost Driven (leanest cost structure, low price value proposition, maximum automation, extensive outsourcing), Value Driven (focused on value creation, premium value proposition).</a:t>
                      </a:r>
                      <a:br>
                        <a:rPr lang="en-GB" sz="1100" b="1" dirty="0">
                          <a:effectLst/>
                        </a:rPr>
                      </a:br>
                      <a:r>
                        <a:rPr lang="en-GB" sz="1100" b="1" dirty="0" smtClean="0">
                          <a:effectLst/>
                        </a:rPr>
                        <a:t>  </a:t>
                      </a:r>
                      <a:r>
                        <a:rPr lang="en-GB" sz="1100" b="1" dirty="0">
                          <a:effectLst/>
                        </a:rPr>
                        <a:t>SAMPLE CHARACTERISTICS: Fixed Costs (salaries, rents, utilities), Variable costs, Economies of scale, Economies of scope</a:t>
                      </a:r>
                      <a:endParaRPr lang="en-IN" sz="1200" b="1" dirty="0">
                        <a:effectLst/>
                        <a:latin typeface="Cambria" panose="02040503050406030204" pitchFamily="18" charset="0"/>
                        <a:ea typeface="MS Mincho"/>
                        <a:cs typeface="Times New Roman" panose="02020603050405020304" pitchFamily="18" charset="0"/>
                      </a:endParaRPr>
                    </a:p>
                  </a:txBody>
                  <a:tcPr marL="16348" marR="171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IN"/>
                    </a:p>
                  </a:txBody>
                  <a:tcPr/>
                </a:tc>
                <a:tc hMerge="1">
                  <a:txBody>
                    <a:bodyPr/>
                    <a:lstStyle/>
                    <a:p>
                      <a:endParaRPr lang="en-IN"/>
                    </a:p>
                  </a:txBody>
                  <a:tcPr/>
                </a:tc>
                <a:tc hMerge="1">
                  <a:txBody>
                    <a:bodyPr/>
                    <a:lstStyle/>
                    <a:p>
                      <a:endParaRPr lang="en-IN"/>
                    </a:p>
                  </a:txBody>
                  <a:tcPr/>
                </a:tc>
                <a:tc gridSpan="6">
                  <a:txBody>
                    <a:bodyPr/>
                    <a:lstStyle/>
                    <a:p>
                      <a:pPr>
                        <a:spcAft>
                          <a:spcPts val="0"/>
                        </a:spcAft>
                      </a:pPr>
                      <a:r>
                        <a:rPr lang="en-GB" sz="1100" b="1" dirty="0">
                          <a:effectLst/>
                        </a:rPr>
                        <a:t>For what value are our customers really willing to pay? For what do they currently pay? How are they currently paying? How would they prefer to pay? How much does each Revenue Stream contribute to overall revenues?</a:t>
                      </a:r>
                      <a:br>
                        <a:rPr lang="en-GB" sz="1100" b="1" dirty="0">
                          <a:effectLst/>
                        </a:rPr>
                      </a:br>
                      <a:r>
                        <a:rPr lang="en-GB" sz="1100" b="1" dirty="0">
                          <a:effectLst/>
                        </a:rPr>
                        <a:t>  </a:t>
                      </a:r>
                      <a:r>
                        <a:rPr lang="en-GB" sz="1100" b="1" dirty="0" smtClean="0">
                          <a:effectLst/>
                        </a:rPr>
                        <a:t> </a:t>
                      </a:r>
                      <a:r>
                        <a:rPr lang="en-GB" sz="1100" b="1" dirty="0">
                          <a:effectLst/>
                        </a:rPr>
                        <a:t>TYPES: Asset sale, Usage fee, Subscription Fees, Lending/Renting/Leasing, Licensing, Brokerage fees, Advertising</a:t>
                      </a:r>
                      <a:br>
                        <a:rPr lang="en-GB" sz="1100" b="1" dirty="0">
                          <a:effectLst/>
                        </a:rPr>
                      </a:br>
                      <a:r>
                        <a:rPr lang="en-GB" sz="1100" b="1" dirty="0">
                          <a:effectLst/>
                        </a:rPr>
                        <a:t>FIXED PRICING: List Price, Product feature dependent, Customer segment dependent, Volume dependent</a:t>
                      </a:r>
                      <a:br>
                        <a:rPr lang="en-GB" sz="1100" b="1" dirty="0">
                          <a:effectLst/>
                        </a:rPr>
                      </a:br>
                      <a:r>
                        <a:rPr lang="en-GB" sz="1100" b="1" dirty="0">
                          <a:effectLst/>
                        </a:rPr>
                        <a:t>DYNAMIC PRICING: Negotiation (bargaining), Yield Management, Real-time-Market</a:t>
                      </a:r>
                      <a:endParaRPr lang="en-IN" sz="1200" b="1" dirty="0">
                        <a:effectLst/>
                        <a:latin typeface="Cambria" panose="02040503050406030204" pitchFamily="18" charset="0"/>
                        <a:ea typeface="MS Mincho"/>
                        <a:cs typeface="Times New Roman" panose="02020603050405020304" pitchFamily="18" charset="0"/>
                      </a:endParaRPr>
                    </a:p>
                  </a:txBody>
                  <a:tcPr marL="16348" marR="171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1325366078"/>
                  </a:ext>
                </a:extLst>
              </a:tr>
              <a:tr h="187606">
                <a:tc gridSpan="10">
                  <a:txBody>
                    <a:bodyPr/>
                    <a:lstStyle/>
                    <a:p>
                      <a:pPr>
                        <a:spcAft>
                          <a:spcPts val="0"/>
                        </a:spcAft>
                      </a:pPr>
                      <a:r>
                        <a:rPr lang="en-IN" sz="1200" b="1" dirty="0">
                          <a:effectLst/>
                        </a:rPr>
                        <a:t> </a:t>
                      </a:r>
                      <a:endParaRPr lang="en-IN" sz="1200" b="1" dirty="0">
                        <a:effectLst/>
                        <a:latin typeface="Cambria" panose="02040503050406030204" pitchFamily="18" charset="0"/>
                        <a:ea typeface="MS Mincho"/>
                        <a:cs typeface="Times New Roman" panose="02020603050405020304" pitchFamily="18" charset="0"/>
                      </a:endParaRPr>
                    </a:p>
                  </a:txBody>
                  <a:tcPr marL="16348" marR="171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1160799997"/>
                  </a:ext>
                </a:extLst>
              </a:tr>
            </a:tbl>
          </a:graphicData>
        </a:graphic>
      </p:graphicFrame>
    </p:spTree>
    <p:extLst>
      <p:ext uri="{BB962C8B-B14F-4D97-AF65-F5344CB8AC3E}">
        <p14:creationId xmlns:p14="http://schemas.microsoft.com/office/powerpoint/2010/main" val="13784493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CAFEE-8FA0-49E7-A4FE-F4318ACA5721}"/>
              </a:ext>
            </a:extLst>
          </p:cNvPr>
          <p:cNvSpPr>
            <a:spLocks noGrp="1"/>
          </p:cNvSpPr>
          <p:nvPr>
            <p:ph type="title"/>
          </p:nvPr>
        </p:nvSpPr>
        <p:spPr>
          <a:xfrm>
            <a:off x="838200" y="-171592"/>
            <a:ext cx="10515600" cy="1325563"/>
          </a:xfrm>
        </p:spPr>
        <p:txBody>
          <a:bodyPr/>
          <a:lstStyle/>
          <a:p>
            <a:r>
              <a:rPr lang="en-US" dirty="0"/>
              <a:t>Plant Layout</a:t>
            </a:r>
            <a:endParaRPr lang="en-IN" dirty="0"/>
          </a:p>
        </p:txBody>
      </p:sp>
      <p:sp>
        <p:nvSpPr>
          <p:cNvPr id="3" name="Content Placeholder 2">
            <a:extLst>
              <a:ext uri="{FF2B5EF4-FFF2-40B4-BE49-F238E27FC236}">
                <a16:creationId xmlns:a16="http://schemas.microsoft.com/office/drawing/2014/main" id="{ACC8C87A-86E8-4101-B4D1-D30B1D558C67}"/>
              </a:ext>
            </a:extLst>
          </p:cNvPr>
          <p:cNvSpPr>
            <a:spLocks noGrp="1"/>
          </p:cNvSpPr>
          <p:nvPr>
            <p:ph idx="1"/>
          </p:nvPr>
        </p:nvSpPr>
        <p:spPr>
          <a:xfrm>
            <a:off x="838200" y="983974"/>
            <a:ext cx="10515600" cy="5192989"/>
          </a:xfrm>
          <a:ln w="12700">
            <a:solidFill>
              <a:schemeClr val="tx1"/>
            </a:solidFill>
          </a:ln>
        </p:spPr>
        <p:txBody>
          <a:bodyPr/>
          <a:lstStyle/>
          <a:p>
            <a:pPr marL="0" indent="0">
              <a:buNone/>
            </a:pPr>
            <a:r>
              <a:rPr lang="en-US" dirty="0"/>
              <a:t>Show your plant layout / 2D Model </a:t>
            </a:r>
            <a:endParaRPr lang="en-IN" dirty="0"/>
          </a:p>
        </p:txBody>
      </p:sp>
      <p:sp>
        <p:nvSpPr>
          <p:cNvPr id="4" name="TextBox 3">
            <a:extLst>
              <a:ext uri="{FF2B5EF4-FFF2-40B4-BE49-F238E27FC236}">
                <a16:creationId xmlns:a16="http://schemas.microsoft.com/office/drawing/2014/main" id="{44401F28-80C3-4CB3-B397-D3D607276F89}"/>
              </a:ext>
            </a:extLst>
          </p:cNvPr>
          <p:cNvSpPr txBox="1"/>
          <p:nvPr/>
        </p:nvSpPr>
        <p:spPr>
          <a:xfrm>
            <a:off x="10875816" y="6195435"/>
            <a:ext cx="1066800" cy="646331"/>
          </a:xfrm>
          <a:prstGeom prst="rect">
            <a:avLst/>
          </a:prstGeom>
          <a:noFill/>
          <a:ln>
            <a:solidFill>
              <a:schemeClr val="tx1"/>
            </a:solidFill>
            <a:prstDash val="dash"/>
          </a:ln>
        </p:spPr>
        <p:txBody>
          <a:bodyPr wrap="square" rtlCol="0">
            <a:spAutoFit/>
          </a:bodyPr>
          <a:lstStyle/>
          <a:p>
            <a:r>
              <a:rPr lang="en-IN" dirty="0"/>
              <a:t>Event logo here</a:t>
            </a:r>
          </a:p>
        </p:txBody>
      </p:sp>
    </p:spTree>
    <p:extLst>
      <p:ext uri="{BB962C8B-B14F-4D97-AF65-F5344CB8AC3E}">
        <p14:creationId xmlns:p14="http://schemas.microsoft.com/office/powerpoint/2010/main" val="3418280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CAFEE-8FA0-49E7-A4FE-F4318ACA5721}"/>
              </a:ext>
            </a:extLst>
          </p:cNvPr>
          <p:cNvSpPr>
            <a:spLocks noGrp="1"/>
          </p:cNvSpPr>
          <p:nvPr>
            <p:ph type="title"/>
          </p:nvPr>
        </p:nvSpPr>
        <p:spPr>
          <a:xfrm>
            <a:off x="838200" y="-171592"/>
            <a:ext cx="10515600" cy="1325563"/>
          </a:xfrm>
        </p:spPr>
        <p:txBody>
          <a:bodyPr/>
          <a:lstStyle/>
          <a:p>
            <a:r>
              <a:rPr lang="en-US" dirty="0"/>
              <a:t>Resources Details</a:t>
            </a:r>
            <a:endParaRPr lang="en-IN" dirty="0"/>
          </a:p>
        </p:txBody>
      </p:sp>
      <p:sp>
        <p:nvSpPr>
          <p:cNvPr id="3" name="Content Placeholder 2">
            <a:extLst>
              <a:ext uri="{FF2B5EF4-FFF2-40B4-BE49-F238E27FC236}">
                <a16:creationId xmlns:a16="http://schemas.microsoft.com/office/drawing/2014/main" id="{ACC8C87A-86E8-4101-B4D1-D30B1D558C67}"/>
              </a:ext>
            </a:extLst>
          </p:cNvPr>
          <p:cNvSpPr>
            <a:spLocks noGrp="1"/>
          </p:cNvSpPr>
          <p:nvPr>
            <p:ph idx="1"/>
          </p:nvPr>
        </p:nvSpPr>
        <p:spPr>
          <a:xfrm>
            <a:off x="838200" y="983974"/>
            <a:ext cx="10515600" cy="5192989"/>
          </a:xfrm>
          <a:ln w="12700">
            <a:solidFill>
              <a:schemeClr val="tx1"/>
            </a:solidFill>
          </a:ln>
        </p:spPr>
        <p:txBody>
          <a:bodyPr/>
          <a:lstStyle/>
          <a:p>
            <a:pPr marL="0" indent="0">
              <a:buNone/>
            </a:pPr>
            <a:r>
              <a:rPr lang="en-US" dirty="0"/>
              <a:t>Details of Manpower required / salaries / transport </a:t>
            </a:r>
            <a:endParaRPr lang="en-IN" dirty="0"/>
          </a:p>
        </p:txBody>
      </p:sp>
      <p:sp>
        <p:nvSpPr>
          <p:cNvPr id="4" name="TextBox 3">
            <a:extLst>
              <a:ext uri="{FF2B5EF4-FFF2-40B4-BE49-F238E27FC236}">
                <a16:creationId xmlns:a16="http://schemas.microsoft.com/office/drawing/2014/main" id="{18411E40-5513-4F0B-ADA9-CF6F03CFCD8D}"/>
              </a:ext>
            </a:extLst>
          </p:cNvPr>
          <p:cNvSpPr txBox="1"/>
          <p:nvPr/>
        </p:nvSpPr>
        <p:spPr>
          <a:xfrm>
            <a:off x="10875816" y="6195435"/>
            <a:ext cx="1066800" cy="646331"/>
          </a:xfrm>
          <a:prstGeom prst="rect">
            <a:avLst/>
          </a:prstGeom>
          <a:noFill/>
          <a:ln>
            <a:solidFill>
              <a:schemeClr val="tx1"/>
            </a:solidFill>
            <a:prstDash val="dash"/>
          </a:ln>
        </p:spPr>
        <p:txBody>
          <a:bodyPr wrap="square" rtlCol="0">
            <a:spAutoFit/>
          </a:bodyPr>
          <a:lstStyle/>
          <a:p>
            <a:r>
              <a:rPr lang="en-IN" dirty="0"/>
              <a:t>Event logo here</a:t>
            </a:r>
          </a:p>
        </p:txBody>
      </p:sp>
    </p:spTree>
    <p:extLst>
      <p:ext uri="{BB962C8B-B14F-4D97-AF65-F5344CB8AC3E}">
        <p14:creationId xmlns:p14="http://schemas.microsoft.com/office/powerpoint/2010/main" val="34651778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CAFEE-8FA0-49E7-A4FE-F4318ACA5721}"/>
              </a:ext>
            </a:extLst>
          </p:cNvPr>
          <p:cNvSpPr>
            <a:spLocks noGrp="1"/>
          </p:cNvSpPr>
          <p:nvPr>
            <p:ph type="title"/>
          </p:nvPr>
        </p:nvSpPr>
        <p:spPr>
          <a:xfrm>
            <a:off x="838200" y="-171592"/>
            <a:ext cx="10515600" cy="1325563"/>
          </a:xfrm>
        </p:spPr>
        <p:txBody>
          <a:bodyPr/>
          <a:lstStyle/>
          <a:p>
            <a:r>
              <a:rPr lang="en-US" dirty="0"/>
              <a:t>Sales Strategies</a:t>
            </a:r>
            <a:endParaRPr lang="en-IN" dirty="0"/>
          </a:p>
        </p:txBody>
      </p:sp>
      <p:sp>
        <p:nvSpPr>
          <p:cNvPr id="3" name="Content Placeholder 2">
            <a:extLst>
              <a:ext uri="{FF2B5EF4-FFF2-40B4-BE49-F238E27FC236}">
                <a16:creationId xmlns:a16="http://schemas.microsoft.com/office/drawing/2014/main" id="{ACC8C87A-86E8-4101-B4D1-D30B1D558C67}"/>
              </a:ext>
            </a:extLst>
          </p:cNvPr>
          <p:cNvSpPr>
            <a:spLocks noGrp="1"/>
          </p:cNvSpPr>
          <p:nvPr>
            <p:ph idx="1"/>
          </p:nvPr>
        </p:nvSpPr>
        <p:spPr>
          <a:xfrm>
            <a:off x="838200" y="983974"/>
            <a:ext cx="10515600" cy="5192989"/>
          </a:xfrm>
          <a:ln w="12700">
            <a:solidFill>
              <a:schemeClr val="tx1"/>
            </a:solidFill>
          </a:ln>
        </p:spPr>
        <p:txBody>
          <a:bodyPr/>
          <a:lstStyle/>
          <a:p>
            <a:pPr marL="0" indent="0">
              <a:buNone/>
            </a:pPr>
            <a:r>
              <a:rPr lang="en-US" dirty="0"/>
              <a:t>Show case your Unique Sales strategies / Offers </a:t>
            </a:r>
            <a:endParaRPr lang="en-IN" dirty="0"/>
          </a:p>
        </p:txBody>
      </p:sp>
      <p:sp>
        <p:nvSpPr>
          <p:cNvPr id="4" name="TextBox 3">
            <a:extLst>
              <a:ext uri="{FF2B5EF4-FFF2-40B4-BE49-F238E27FC236}">
                <a16:creationId xmlns:a16="http://schemas.microsoft.com/office/drawing/2014/main" id="{802396DC-1897-4850-A490-1E7939631B57}"/>
              </a:ext>
            </a:extLst>
          </p:cNvPr>
          <p:cNvSpPr txBox="1"/>
          <p:nvPr/>
        </p:nvSpPr>
        <p:spPr>
          <a:xfrm>
            <a:off x="10875816" y="6195435"/>
            <a:ext cx="1066800" cy="646331"/>
          </a:xfrm>
          <a:prstGeom prst="rect">
            <a:avLst/>
          </a:prstGeom>
          <a:noFill/>
          <a:ln>
            <a:solidFill>
              <a:schemeClr val="tx1"/>
            </a:solidFill>
            <a:prstDash val="dash"/>
          </a:ln>
        </p:spPr>
        <p:txBody>
          <a:bodyPr wrap="square" rtlCol="0">
            <a:spAutoFit/>
          </a:bodyPr>
          <a:lstStyle/>
          <a:p>
            <a:r>
              <a:rPr lang="en-IN" dirty="0"/>
              <a:t>Event logo here</a:t>
            </a:r>
          </a:p>
        </p:txBody>
      </p:sp>
    </p:spTree>
    <p:extLst>
      <p:ext uri="{BB962C8B-B14F-4D97-AF65-F5344CB8AC3E}">
        <p14:creationId xmlns:p14="http://schemas.microsoft.com/office/powerpoint/2010/main" val="19882581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CAFEE-8FA0-49E7-A4FE-F4318ACA5721}"/>
              </a:ext>
            </a:extLst>
          </p:cNvPr>
          <p:cNvSpPr>
            <a:spLocks noGrp="1"/>
          </p:cNvSpPr>
          <p:nvPr>
            <p:ph type="title"/>
          </p:nvPr>
        </p:nvSpPr>
        <p:spPr>
          <a:xfrm>
            <a:off x="838200" y="-171592"/>
            <a:ext cx="10515600" cy="1325563"/>
          </a:xfrm>
        </p:spPr>
        <p:txBody>
          <a:bodyPr/>
          <a:lstStyle/>
          <a:p>
            <a:r>
              <a:rPr lang="en-US" dirty="0"/>
              <a:t>Marketing Strategies</a:t>
            </a:r>
            <a:endParaRPr lang="en-IN" dirty="0"/>
          </a:p>
        </p:txBody>
      </p:sp>
      <p:sp>
        <p:nvSpPr>
          <p:cNvPr id="3" name="Content Placeholder 2">
            <a:extLst>
              <a:ext uri="{FF2B5EF4-FFF2-40B4-BE49-F238E27FC236}">
                <a16:creationId xmlns:a16="http://schemas.microsoft.com/office/drawing/2014/main" id="{ACC8C87A-86E8-4101-B4D1-D30B1D558C67}"/>
              </a:ext>
            </a:extLst>
          </p:cNvPr>
          <p:cNvSpPr>
            <a:spLocks noGrp="1"/>
          </p:cNvSpPr>
          <p:nvPr>
            <p:ph idx="1"/>
          </p:nvPr>
        </p:nvSpPr>
        <p:spPr>
          <a:xfrm>
            <a:off x="838200" y="983974"/>
            <a:ext cx="10515600" cy="5192989"/>
          </a:xfrm>
          <a:ln w="12700">
            <a:solidFill>
              <a:schemeClr val="tx1"/>
            </a:solidFill>
          </a:ln>
        </p:spPr>
        <p:txBody>
          <a:bodyPr/>
          <a:lstStyle/>
          <a:p>
            <a:pPr marL="0" indent="0">
              <a:buNone/>
            </a:pPr>
            <a:r>
              <a:rPr lang="en-US" dirty="0"/>
              <a:t>How will you create a market for your vehicle in competitive world.</a:t>
            </a:r>
            <a:endParaRPr lang="en-IN" dirty="0"/>
          </a:p>
        </p:txBody>
      </p:sp>
      <p:sp>
        <p:nvSpPr>
          <p:cNvPr id="4" name="TextBox 3">
            <a:extLst>
              <a:ext uri="{FF2B5EF4-FFF2-40B4-BE49-F238E27FC236}">
                <a16:creationId xmlns:a16="http://schemas.microsoft.com/office/drawing/2014/main" id="{E82FB361-32C1-46A0-A75C-7567A187FEE1}"/>
              </a:ext>
            </a:extLst>
          </p:cNvPr>
          <p:cNvSpPr txBox="1"/>
          <p:nvPr/>
        </p:nvSpPr>
        <p:spPr>
          <a:xfrm>
            <a:off x="10875816" y="6195435"/>
            <a:ext cx="1066800" cy="646331"/>
          </a:xfrm>
          <a:prstGeom prst="rect">
            <a:avLst/>
          </a:prstGeom>
          <a:noFill/>
          <a:ln>
            <a:solidFill>
              <a:schemeClr val="tx1"/>
            </a:solidFill>
            <a:prstDash val="dash"/>
          </a:ln>
        </p:spPr>
        <p:txBody>
          <a:bodyPr wrap="square" rtlCol="0">
            <a:spAutoFit/>
          </a:bodyPr>
          <a:lstStyle/>
          <a:p>
            <a:r>
              <a:rPr lang="en-IN" dirty="0"/>
              <a:t>Event logo here</a:t>
            </a:r>
          </a:p>
        </p:txBody>
      </p:sp>
    </p:spTree>
    <p:extLst>
      <p:ext uri="{BB962C8B-B14F-4D97-AF65-F5344CB8AC3E}">
        <p14:creationId xmlns:p14="http://schemas.microsoft.com/office/powerpoint/2010/main" val="27056723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CAFEE-8FA0-49E7-A4FE-F4318ACA5721}"/>
              </a:ext>
            </a:extLst>
          </p:cNvPr>
          <p:cNvSpPr>
            <a:spLocks noGrp="1"/>
          </p:cNvSpPr>
          <p:nvPr>
            <p:ph type="title"/>
          </p:nvPr>
        </p:nvSpPr>
        <p:spPr>
          <a:xfrm>
            <a:off x="838200" y="-171592"/>
            <a:ext cx="10515600" cy="1325563"/>
          </a:xfrm>
        </p:spPr>
        <p:txBody>
          <a:bodyPr/>
          <a:lstStyle/>
          <a:p>
            <a:r>
              <a:rPr lang="en-US" dirty="0"/>
              <a:t>Environmental Impact</a:t>
            </a:r>
            <a:endParaRPr lang="en-IN" dirty="0"/>
          </a:p>
        </p:txBody>
      </p:sp>
      <p:sp>
        <p:nvSpPr>
          <p:cNvPr id="3" name="Content Placeholder 2">
            <a:extLst>
              <a:ext uri="{FF2B5EF4-FFF2-40B4-BE49-F238E27FC236}">
                <a16:creationId xmlns:a16="http://schemas.microsoft.com/office/drawing/2014/main" id="{ACC8C87A-86E8-4101-B4D1-D30B1D558C67}"/>
              </a:ext>
            </a:extLst>
          </p:cNvPr>
          <p:cNvSpPr>
            <a:spLocks noGrp="1"/>
          </p:cNvSpPr>
          <p:nvPr>
            <p:ph idx="1"/>
          </p:nvPr>
        </p:nvSpPr>
        <p:spPr>
          <a:xfrm>
            <a:off x="838200" y="983974"/>
            <a:ext cx="10515600" cy="5192989"/>
          </a:xfrm>
          <a:ln w="12700">
            <a:solidFill>
              <a:schemeClr val="tx1"/>
            </a:solidFill>
          </a:ln>
        </p:spPr>
        <p:txBody>
          <a:bodyPr/>
          <a:lstStyle/>
          <a:p>
            <a:pPr marL="0" indent="0">
              <a:buNone/>
            </a:pPr>
            <a:r>
              <a:rPr lang="en-US" dirty="0"/>
              <a:t>Impact of your Vehicle on Environment.</a:t>
            </a:r>
            <a:endParaRPr lang="en-IN" dirty="0"/>
          </a:p>
        </p:txBody>
      </p:sp>
      <p:sp>
        <p:nvSpPr>
          <p:cNvPr id="4" name="TextBox 3">
            <a:extLst>
              <a:ext uri="{FF2B5EF4-FFF2-40B4-BE49-F238E27FC236}">
                <a16:creationId xmlns:a16="http://schemas.microsoft.com/office/drawing/2014/main" id="{2710640D-77BB-4D5B-90D1-F91EE8709E95}"/>
              </a:ext>
            </a:extLst>
          </p:cNvPr>
          <p:cNvSpPr txBox="1"/>
          <p:nvPr/>
        </p:nvSpPr>
        <p:spPr>
          <a:xfrm>
            <a:off x="10875816" y="6195435"/>
            <a:ext cx="1066800" cy="646331"/>
          </a:xfrm>
          <a:prstGeom prst="rect">
            <a:avLst/>
          </a:prstGeom>
          <a:noFill/>
          <a:ln>
            <a:solidFill>
              <a:schemeClr val="tx1"/>
            </a:solidFill>
            <a:prstDash val="dash"/>
          </a:ln>
        </p:spPr>
        <p:txBody>
          <a:bodyPr wrap="square" rtlCol="0">
            <a:spAutoFit/>
          </a:bodyPr>
          <a:lstStyle/>
          <a:p>
            <a:r>
              <a:rPr lang="en-IN" dirty="0"/>
              <a:t>Event logo here</a:t>
            </a:r>
          </a:p>
        </p:txBody>
      </p:sp>
    </p:spTree>
    <p:extLst>
      <p:ext uri="{BB962C8B-B14F-4D97-AF65-F5344CB8AC3E}">
        <p14:creationId xmlns:p14="http://schemas.microsoft.com/office/powerpoint/2010/main" val="28573019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CAFEE-8FA0-49E7-A4FE-F4318ACA5721}"/>
              </a:ext>
            </a:extLst>
          </p:cNvPr>
          <p:cNvSpPr>
            <a:spLocks noGrp="1"/>
          </p:cNvSpPr>
          <p:nvPr>
            <p:ph type="title"/>
          </p:nvPr>
        </p:nvSpPr>
        <p:spPr>
          <a:xfrm>
            <a:off x="838200" y="-171592"/>
            <a:ext cx="10515600" cy="1325563"/>
          </a:xfrm>
        </p:spPr>
        <p:txBody>
          <a:bodyPr/>
          <a:lstStyle/>
          <a:p>
            <a:r>
              <a:rPr lang="en-US" dirty="0"/>
              <a:t>Vehicle Briefing</a:t>
            </a:r>
            <a:endParaRPr lang="en-IN" dirty="0"/>
          </a:p>
        </p:txBody>
      </p:sp>
      <p:sp>
        <p:nvSpPr>
          <p:cNvPr id="3" name="Content Placeholder 2">
            <a:extLst>
              <a:ext uri="{FF2B5EF4-FFF2-40B4-BE49-F238E27FC236}">
                <a16:creationId xmlns:a16="http://schemas.microsoft.com/office/drawing/2014/main" id="{ACC8C87A-86E8-4101-B4D1-D30B1D558C67}"/>
              </a:ext>
            </a:extLst>
          </p:cNvPr>
          <p:cNvSpPr>
            <a:spLocks noGrp="1"/>
          </p:cNvSpPr>
          <p:nvPr>
            <p:ph idx="1"/>
          </p:nvPr>
        </p:nvSpPr>
        <p:spPr>
          <a:xfrm>
            <a:off x="838200" y="983974"/>
            <a:ext cx="10515600" cy="5192989"/>
          </a:xfrm>
          <a:ln w="12700">
            <a:solidFill>
              <a:schemeClr val="tx1"/>
            </a:solidFill>
          </a:ln>
        </p:spPr>
        <p:txBody>
          <a:bodyPr/>
          <a:lstStyle/>
          <a:p>
            <a:pPr marL="0" indent="0">
              <a:buNone/>
            </a:pPr>
            <a:r>
              <a:rPr lang="en-US" dirty="0"/>
              <a:t>Explain all the points of slide in this slide in unique way.</a:t>
            </a:r>
            <a:endParaRPr lang="en-IN" dirty="0"/>
          </a:p>
        </p:txBody>
      </p:sp>
      <p:sp>
        <p:nvSpPr>
          <p:cNvPr id="4" name="TextBox 3">
            <a:extLst>
              <a:ext uri="{FF2B5EF4-FFF2-40B4-BE49-F238E27FC236}">
                <a16:creationId xmlns:a16="http://schemas.microsoft.com/office/drawing/2014/main" id="{2710640D-77BB-4D5B-90D1-F91EE8709E95}"/>
              </a:ext>
            </a:extLst>
          </p:cNvPr>
          <p:cNvSpPr txBox="1"/>
          <p:nvPr/>
        </p:nvSpPr>
        <p:spPr>
          <a:xfrm>
            <a:off x="10875816" y="6195435"/>
            <a:ext cx="1066800" cy="646331"/>
          </a:xfrm>
          <a:prstGeom prst="rect">
            <a:avLst/>
          </a:prstGeom>
          <a:noFill/>
          <a:ln>
            <a:solidFill>
              <a:schemeClr val="tx1"/>
            </a:solidFill>
            <a:prstDash val="dash"/>
          </a:ln>
        </p:spPr>
        <p:txBody>
          <a:bodyPr wrap="square" rtlCol="0">
            <a:spAutoFit/>
          </a:bodyPr>
          <a:lstStyle/>
          <a:p>
            <a:r>
              <a:rPr lang="en-IN" dirty="0"/>
              <a:t>Event logo here</a:t>
            </a:r>
          </a:p>
        </p:txBody>
      </p:sp>
    </p:spTree>
    <p:extLst>
      <p:ext uri="{BB962C8B-B14F-4D97-AF65-F5344CB8AC3E}">
        <p14:creationId xmlns:p14="http://schemas.microsoft.com/office/powerpoint/2010/main" val="217444494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TotalTime>
  <Words>506</Words>
  <Application>Microsoft Office PowerPoint</Application>
  <PresentationFormat>Widescreen</PresentationFormat>
  <Paragraphs>90</Paragraphs>
  <Slides>13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Arial</vt:lpstr>
      <vt:lpstr>Calibri</vt:lpstr>
      <vt:lpstr>Calibri Light</vt:lpstr>
      <vt:lpstr>Cambria</vt:lpstr>
      <vt:lpstr>MS Mincho</vt:lpstr>
      <vt:lpstr>Times New Roman</vt:lpstr>
      <vt:lpstr>Office Theme</vt:lpstr>
      <vt:lpstr>PowerPoint Presentation</vt:lpstr>
      <vt:lpstr>Vehicle Pictures</vt:lpstr>
      <vt:lpstr>Vehicle Description</vt:lpstr>
      <vt:lpstr>Market Analysis</vt:lpstr>
      <vt:lpstr>Product &amp; Cost</vt:lpstr>
      <vt:lpstr>Break-Even Analysis</vt:lpstr>
      <vt:lpstr>PowerPoint Presentation</vt:lpstr>
      <vt:lpstr>Plant Layout</vt:lpstr>
      <vt:lpstr>Resources Details</vt:lpstr>
      <vt:lpstr>Sales Strategies</vt:lpstr>
      <vt:lpstr>Marketing Strategies</vt:lpstr>
      <vt:lpstr>Environmental Impact</vt:lpstr>
      <vt:lpstr>Vehicle Briefing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SUPRA SAEINDIA 2019 BUSINESS  PRESENTATION</dc:title>
  <dc:creator>edgeline championsip</dc:creator>
  <cp:lastModifiedBy>onkar</cp:lastModifiedBy>
  <cp:revision>17</cp:revision>
  <dcterms:created xsi:type="dcterms:W3CDTF">2020-09-07T04:53:40Z</dcterms:created>
  <dcterms:modified xsi:type="dcterms:W3CDTF">2024-11-05T07:50:55Z</dcterms:modified>
</cp:coreProperties>
</file>